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sldIdLst>
    <p:sldId id="256" r:id="rId2"/>
    <p:sldId id="264" r:id="rId3"/>
    <p:sldId id="283" r:id="rId4"/>
    <p:sldId id="266" r:id="rId5"/>
    <p:sldId id="267" r:id="rId6"/>
    <p:sldId id="269" r:id="rId7"/>
    <p:sldId id="274" r:id="rId8"/>
    <p:sldId id="276" r:id="rId9"/>
    <p:sldId id="270" r:id="rId10"/>
    <p:sldId id="277" r:id="rId11"/>
    <p:sldId id="279" r:id="rId12"/>
    <p:sldId id="282" r:id="rId13"/>
    <p:sldId id="293" r:id="rId14"/>
    <p:sldId id="294" r:id="rId15"/>
    <p:sldId id="296" r:id="rId16"/>
    <p:sldId id="298" r:id="rId17"/>
    <p:sldId id="272" r:id="rId18"/>
    <p:sldId id="273" r:id="rId19"/>
    <p:sldId id="275" r:id="rId20"/>
    <p:sldId id="278" r:id="rId21"/>
    <p:sldId id="280" r:id="rId22"/>
    <p:sldId id="284" r:id="rId23"/>
    <p:sldId id="285" r:id="rId24"/>
    <p:sldId id="286" r:id="rId25"/>
    <p:sldId id="325" r:id="rId26"/>
    <p:sldId id="305" r:id="rId27"/>
    <p:sldId id="306" r:id="rId28"/>
    <p:sldId id="307" r:id="rId29"/>
    <p:sldId id="308" r:id="rId30"/>
    <p:sldId id="309" r:id="rId31"/>
    <p:sldId id="311" r:id="rId32"/>
    <p:sldId id="287" r:id="rId33"/>
    <p:sldId id="288" r:id="rId34"/>
    <p:sldId id="289" r:id="rId35"/>
    <p:sldId id="268" r:id="rId36"/>
    <p:sldId id="290" r:id="rId37"/>
    <p:sldId id="295" r:id="rId38"/>
    <p:sldId id="291" r:id="rId39"/>
    <p:sldId id="297" r:id="rId40"/>
    <p:sldId id="299" r:id="rId41"/>
    <p:sldId id="304" r:id="rId42"/>
    <p:sldId id="322" r:id="rId43"/>
    <p:sldId id="259" r:id="rId44"/>
    <p:sldId id="262" r:id="rId45"/>
    <p:sldId id="313" r:id="rId46"/>
    <p:sldId id="263" r:id="rId47"/>
    <p:sldId id="318" r:id="rId48"/>
    <p:sldId id="323" r:id="rId49"/>
    <p:sldId id="301" r:id="rId50"/>
    <p:sldId id="303" r:id="rId51"/>
    <p:sldId id="312" r:id="rId52"/>
    <p:sldId id="316" r:id="rId53"/>
    <p:sldId id="319" r:id="rId54"/>
    <p:sldId id="320" r:id="rId55"/>
    <p:sldId id="321" r:id="rId56"/>
    <p:sldId id="324" r:id="rId5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DC24D-2E57-4534-88ED-A3D52AA7C873}" v="1" dt="2019-05-03T17:18:00.428"/>
    <p1510:client id="{29E0BB33-3E69-4551-A81B-46426D526883}" v="249" dt="2019-05-03T17:11:39.057"/>
    <p1510:client id="{33E8C287-2329-4E33-9ECB-B0D462FEE7D0}" v="65" dt="2019-05-03T09:47:04.426"/>
    <p1510:client id="{3A3E4A84-C786-45C9-B299-7480A44BB5BB}" v="35" dt="2019-05-03T15:15:25.226"/>
    <p1510:client id="{3DFE8798-7650-41A0-AEF9-CD3B2EBDB9F8}" v="78" dt="2019-05-03T17:59:58.070"/>
    <p1510:client id="{58217452-377B-4932-B072-6460EB3C2A02}" v="27" dt="2019-05-03T18:57:45.052"/>
    <p1510:client id="{5A4D5343-882D-46AF-95E9-677A8B822B3D}" v="5" dt="2019-05-03T18:46:15.323"/>
    <p1510:client id="{5FBDBE57-FE2C-4584-8002-42B9DEDAA071}" v="2" dt="2019-05-03T18:27:49.385"/>
    <p1510:client id="{64CB589E-81B2-4285-945C-443D90330B92}" v="7" dt="2019-05-03T16:48:35.593"/>
    <p1510:client id="{6D92988F-8BE2-40A0-8818-9774A9E50DBD}" v="42" dt="2019-05-03T18:24:25.653"/>
    <p1510:client id="{78FF1A22-E96B-46D7-A78A-2895DC911512}" v="9" dt="2019-05-03T17:21:57.361"/>
    <p1510:client id="{9EFB143C-F4E9-4DE9-9DB7-96A3DEF2D9BC}" v="86" dt="2019-05-03T15:40:00.871"/>
    <p1510:client id="{A145040D-67F4-4AD8-B123-2C0D79CB7D3C}" v="138" dt="2019-05-03T10:34:22.850"/>
    <p1510:client id="{C5CB3DFA-6F96-43B0-BC41-94921A814DA6}" v="1" dt="2019-05-03T07:43:33.506"/>
    <p1510:client id="{D40B369C-C1D7-467A-8527-7E503DF2A78D}" v="131" dt="2019-05-03T18:18:39.8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02AA1A-DCB9-4441-8631-BC0447AA2EFD}"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ru-RU"/>
        </a:p>
      </dgm:t>
    </dgm:pt>
    <dgm:pt modelId="{1C099B03-AC24-4BAF-9EF7-8CA19D80ED8D}">
      <dgm:prSet phldrT="[Text]"/>
      <dgm:spPr/>
      <dgm:t>
        <a:bodyPr/>
        <a:lstStyle/>
        <a:p>
          <a:r>
            <a:rPr lang="ru-RU"/>
            <a:t>1. </a:t>
          </a:r>
          <a:r>
            <a:rPr lang="af-ZA" err="1"/>
            <a:t>Search</a:t>
          </a:r>
          <a:r>
            <a:rPr lang="ru-RU"/>
            <a:t> </a:t>
          </a:r>
          <a:r>
            <a:rPr lang="af-ZA" err="1"/>
            <a:t>for</a:t>
          </a:r>
          <a:r>
            <a:rPr lang="ru-RU"/>
            <a:t> </a:t>
          </a:r>
          <a:r>
            <a:rPr lang="af-ZA" err="1"/>
            <a:t>funny</a:t>
          </a:r>
          <a:r>
            <a:rPr lang="ru-RU"/>
            <a:t> </a:t>
          </a:r>
          <a:r>
            <a:rPr lang="af-ZA" err="1"/>
            <a:t>images</a:t>
          </a:r>
          <a:r>
            <a:rPr lang="ru-RU"/>
            <a:t> </a:t>
          </a:r>
          <a:r>
            <a:rPr lang="af-ZA" err="1"/>
            <a:t>and</a:t>
          </a:r>
          <a:r>
            <a:rPr lang="ru-RU"/>
            <a:t> </a:t>
          </a:r>
          <a:r>
            <a:rPr lang="af-ZA" err="1"/>
            <a:t>videous</a:t>
          </a:r>
          <a:endParaRPr lang="ru-RU">
            <a:latin typeface="Trebuchet MS"/>
          </a:endParaRP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r>
            <a:rPr lang="ru-RU">
              <a:latin typeface="Trebuchet MS"/>
            </a:rPr>
            <a:t>2. </a:t>
          </a:r>
          <a:r>
            <a:rPr lang="af-ZA" err="1">
              <a:latin typeface="Trebuchet MS"/>
            </a:rPr>
            <a:t>Difficulties</a:t>
          </a:r>
          <a:r>
            <a:rPr lang="ru-RU">
              <a:latin typeface="Trebuchet MS"/>
            </a:rPr>
            <a:t> </a:t>
          </a:r>
          <a:r>
            <a:rPr lang="af-ZA">
              <a:latin typeface="Trebuchet MS"/>
            </a:rPr>
            <a:t>in</a:t>
          </a:r>
          <a:r>
            <a:rPr lang="ru-RU">
              <a:latin typeface="Trebuchet MS"/>
            </a:rPr>
            <a:t> </a:t>
          </a:r>
          <a:r>
            <a:rPr lang="af-ZA" err="1">
              <a:latin typeface="Trebuchet MS"/>
            </a:rPr>
            <a:t>discussing</a:t>
          </a:r>
          <a:r>
            <a:rPr lang="ru-RU">
              <a:latin typeface="Trebuchet MS"/>
            </a:rPr>
            <a:t> </a:t>
          </a:r>
          <a:r>
            <a:rPr lang="af-ZA" err="1">
              <a:latin typeface="Trebuchet MS"/>
            </a:rPr>
            <a:t>memes</a:t>
          </a:r>
          <a:endParaRPr lang="ru-RU" err="1">
            <a:latin typeface="Trebuchet MS"/>
          </a:endParaRPr>
        </a:p>
      </dgm:t>
    </dgm:pt>
    <dgm:pt modelId="{9FE7686D-43F8-485D-AF75-F2EAC9082092}" type="parTrans" cxnId="{511DDDFA-4AA4-4609-9727-13DDC101627E}">
      <dgm:prSet/>
      <dgm:spPr/>
    </dgm:pt>
    <dgm:pt modelId="{D0377454-23BA-4059-A84A-D40ED744ABA6}" type="sibTrans" cxnId="{511DDDFA-4AA4-4609-9727-13DDC101627E}">
      <dgm:prSet/>
      <dgm:spPr/>
    </dgm:pt>
    <dgm:pt modelId="{4C6271E1-C8AD-46A0-B4A9-C46C8DE994FD}">
      <dgm:prSet phldrT="[Text]"/>
      <dgm:spPr/>
      <dgm:t>
        <a:bodyPr/>
        <a:lstStyle/>
        <a:p>
          <a:r>
            <a:rPr lang="ru-RU">
              <a:latin typeface="Trebuchet MS"/>
            </a:rPr>
            <a:t>3. </a:t>
          </a:r>
          <a:r>
            <a:rPr lang="af-ZA" err="1">
              <a:latin typeface="Trebuchet MS"/>
            </a:rPr>
            <a:t>Limited</a:t>
          </a:r>
          <a:r>
            <a:rPr lang="ru-RU">
              <a:latin typeface="Trebuchet MS"/>
            </a:rPr>
            <a:t> </a:t>
          </a:r>
          <a:r>
            <a:rPr lang="af-ZA" err="1">
              <a:latin typeface="Trebuchet MS"/>
            </a:rPr>
            <a:t>ability</a:t>
          </a:r>
          <a:r>
            <a:rPr lang="ru-RU">
              <a:latin typeface="Trebuchet MS"/>
            </a:rPr>
            <a:t> </a:t>
          </a:r>
          <a:r>
            <a:rPr lang="af-ZA" err="1">
              <a:latin typeface="Trebuchet MS"/>
            </a:rPr>
            <a:t>to</a:t>
          </a:r>
          <a:r>
            <a:rPr lang="ru-RU">
              <a:latin typeface="Trebuchet MS"/>
            </a:rPr>
            <a:t> </a:t>
          </a:r>
          <a:r>
            <a:rPr lang="af-ZA" err="1">
              <a:latin typeface="Trebuchet MS"/>
            </a:rPr>
            <a:t>follow</a:t>
          </a:r>
          <a:r>
            <a:rPr lang="ru-RU">
              <a:latin typeface="Trebuchet MS"/>
            </a:rPr>
            <a:t> </a:t>
          </a:r>
          <a:r>
            <a:rPr lang="af-ZA" err="1">
              <a:latin typeface="Trebuchet MS"/>
            </a:rPr>
            <a:t>new</a:t>
          </a:r>
          <a:r>
            <a:rPr lang="ru-RU">
              <a:latin typeface="Trebuchet MS"/>
            </a:rPr>
            <a:t> </a:t>
          </a:r>
          <a:r>
            <a:rPr lang="af-ZA" err="1">
              <a:latin typeface="Trebuchet MS"/>
            </a:rPr>
            <a:t>memes</a:t>
          </a:r>
          <a:endParaRPr lang="ru-RU">
            <a:latin typeface="Trebuchet MS"/>
          </a:endParaRPr>
        </a:p>
      </dgm:t>
    </dgm:pt>
    <dgm:pt modelId="{37121FAE-F670-400F-8BF2-6271409411C4}" type="parTrans" cxnId="{15111EB7-18BB-4E4F-93F6-E5F88A5A74D6}">
      <dgm:prSet/>
      <dgm:spPr/>
    </dgm:pt>
    <dgm:pt modelId="{F10406C2-64C2-4DA8-B234-A1B92416E8F7}" type="sibTrans" cxnId="{15111EB7-18BB-4E4F-93F6-E5F88A5A74D6}">
      <dgm:prSet/>
      <dgm:spPr/>
    </dgm:pt>
    <dgm:pt modelId="{8F2D62ED-3CCE-401A-9682-F5DE49911CAE}">
      <dgm:prSet phldrT="[Text]"/>
      <dgm:spPr/>
      <dgm:t>
        <a:bodyPr/>
        <a:lstStyle/>
        <a:p>
          <a:r>
            <a:rPr lang="af-ZA">
              <a:latin typeface="Trebuchet MS"/>
            </a:rPr>
            <a:t>4</a:t>
          </a:r>
          <a:r>
            <a:rPr lang="ru-RU">
              <a:latin typeface="Trebuchet MS"/>
            </a:rPr>
            <a:t>.</a:t>
          </a:r>
          <a:r>
            <a:rPr lang="af-ZA" err="1">
              <a:latin typeface="Trebuchet MS"/>
            </a:rPr>
            <a:t>The</a:t>
          </a:r>
          <a:r>
            <a:rPr lang="ru-RU">
              <a:latin typeface="Trebuchet MS"/>
            </a:rPr>
            <a:t> </a:t>
          </a:r>
          <a:r>
            <a:rPr lang="af-ZA" err="1">
              <a:latin typeface="Trebuchet MS"/>
            </a:rPr>
            <a:t>difficulty</a:t>
          </a:r>
          <a:r>
            <a:rPr lang="ru-RU">
              <a:latin typeface="Trebuchet MS"/>
            </a:rPr>
            <a:t> </a:t>
          </a:r>
          <a:r>
            <a:rPr lang="af-ZA">
              <a:latin typeface="Trebuchet MS"/>
            </a:rPr>
            <a:t>of</a:t>
          </a:r>
          <a:r>
            <a:rPr lang="ru-RU">
              <a:latin typeface="Trebuchet MS"/>
            </a:rPr>
            <a:t> </a:t>
          </a:r>
          <a:r>
            <a:rPr lang="af-ZA" err="1">
              <a:latin typeface="Trebuchet MS"/>
            </a:rPr>
            <a:t>modifying</a:t>
          </a:r>
          <a:r>
            <a:rPr lang="ru-RU">
              <a:latin typeface="Trebuchet MS"/>
            </a:rPr>
            <a:t> </a:t>
          </a:r>
          <a:r>
            <a:rPr lang="af-ZA" err="1">
              <a:latin typeface="Trebuchet MS"/>
            </a:rPr>
            <a:t>existing</a:t>
          </a:r>
          <a:r>
            <a:rPr lang="ru-RU">
              <a:latin typeface="Trebuchet MS"/>
            </a:rPr>
            <a:t> </a:t>
          </a:r>
          <a:r>
            <a:rPr lang="af-ZA" err="1">
              <a:latin typeface="Trebuchet MS"/>
            </a:rPr>
            <a:t>memes</a:t>
          </a:r>
          <a:endParaRPr lang="ru-RU">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pt>
    <dgm:pt modelId="{287B10E8-FFFF-4ADD-8E37-513CA39A502C}" type="pres">
      <dgm:prSet presAssocID="{9902AA1A-DCB9-4441-8631-BC0447AA2EFD}" presName="linear" presStyleCnt="0">
        <dgm:presLayoutVars>
          <dgm:animLvl val="lvl"/>
          <dgm:resizeHandles val="exact"/>
        </dgm:presLayoutVars>
      </dgm:prSet>
      <dgm:spPr/>
    </dgm:pt>
    <dgm:pt modelId="{D0F96F99-EB37-4C1E-B201-74F64A3DCA5D}" type="pres">
      <dgm:prSet presAssocID="{1C099B03-AC24-4BAF-9EF7-8CA19D80ED8D}" presName="parentText" presStyleLbl="node1" presStyleIdx="0" presStyleCnt="4">
        <dgm:presLayoutVars>
          <dgm:chMax val="0"/>
          <dgm:bulletEnabled val="1"/>
        </dgm:presLayoutVars>
      </dgm:prSet>
      <dgm:spPr/>
    </dgm:pt>
    <dgm:pt modelId="{2BFE7A2C-B882-4EAC-B305-0EB9BD10A30A}" type="pres">
      <dgm:prSet presAssocID="{4C10E97F-50E7-44FA-9440-688B9C756D78}" presName="spacer" presStyleCnt="0"/>
      <dgm:spPr/>
    </dgm:pt>
    <dgm:pt modelId="{7E666214-E647-4E81-9173-2B48C05DDBE1}" type="pres">
      <dgm:prSet presAssocID="{D1AB6D46-A7C8-4496-8BE1-A421ED99EE94}" presName="parentText" presStyleLbl="node1" presStyleIdx="1" presStyleCnt="4">
        <dgm:presLayoutVars>
          <dgm:chMax val="0"/>
          <dgm:bulletEnabled val="1"/>
        </dgm:presLayoutVars>
      </dgm:prSet>
      <dgm:spPr/>
    </dgm:pt>
    <dgm:pt modelId="{34355234-F3D4-49B0-8459-DBB0319D4075}" type="pres">
      <dgm:prSet presAssocID="{D0377454-23BA-4059-A84A-D40ED744ABA6}" presName="spacer" presStyleCnt="0"/>
      <dgm:spPr/>
    </dgm:pt>
    <dgm:pt modelId="{306E9C6F-FD2D-4A91-A694-F12A4AAA014B}" type="pres">
      <dgm:prSet presAssocID="{4C6271E1-C8AD-46A0-B4A9-C46C8DE994FD}" presName="parentText" presStyleLbl="node1" presStyleIdx="2" presStyleCnt="4">
        <dgm:presLayoutVars>
          <dgm:chMax val="0"/>
          <dgm:bulletEnabled val="1"/>
        </dgm:presLayoutVars>
      </dgm:prSet>
      <dgm:spPr/>
    </dgm:pt>
    <dgm:pt modelId="{A92F9DB5-D590-4A04-8C8B-6446D3E6D9DD}" type="pres">
      <dgm:prSet presAssocID="{F10406C2-64C2-4DA8-B234-A1B92416E8F7}" presName="spacer" presStyleCnt="0"/>
      <dgm:spPr/>
    </dgm:pt>
    <dgm:pt modelId="{3B0451DC-49C1-4490-BD01-7B0200E3F85F}" type="pres">
      <dgm:prSet presAssocID="{8F2D62ED-3CCE-401A-9682-F5DE49911CAE}" presName="parentText" presStyleLbl="node1" presStyleIdx="3" presStyleCnt="4">
        <dgm:presLayoutVars>
          <dgm:chMax val="0"/>
          <dgm:bulletEnabled val="1"/>
        </dgm:presLayoutVars>
      </dgm:prSet>
      <dgm:spPr/>
    </dgm:pt>
  </dgm:ptLst>
  <dgm:cxnLst>
    <dgm:cxn modelId="{1AEC6D2B-F11D-4292-8E28-A0FA0E4BDC5F}" type="presOf" srcId="{9902AA1A-DCB9-4441-8631-BC0447AA2EFD}" destId="{287B10E8-FFFF-4ADD-8E37-513CA39A502C}" srcOrd="0" destOrd="0" presId="urn:microsoft.com/office/officeart/2005/8/layout/vList2"/>
    <dgm:cxn modelId="{488C3663-1A69-4FF3-A99E-1C34BCE06DB3}" srcId="{9902AA1A-DCB9-4441-8631-BC0447AA2EFD}" destId="{1C099B03-AC24-4BAF-9EF7-8CA19D80ED8D}" srcOrd="0" destOrd="0" parTransId="{4C0F78B6-8371-49B4-896D-E4A465566011}" sibTransId="{4C10E97F-50E7-44FA-9440-688B9C756D78}"/>
    <dgm:cxn modelId="{694FC652-F0FA-4328-9171-1D5E03BE5680}" type="presOf" srcId="{D1AB6D46-A7C8-4496-8BE1-A421ED99EE94}" destId="{7E666214-E647-4E81-9173-2B48C05DDBE1}" srcOrd="0" destOrd="0" presId="urn:microsoft.com/office/officeart/2005/8/layout/vList2"/>
    <dgm:cxn modelId="{1037C177-08EE-47F1-A58A-FF75C4531666}" srcId="{9902AA1A-DCB9-4441-8631-BC0447AA2EFD}" destId="{8F2D62ED-3CCE-401A-9682-F5DE49911CAE}" srcOrd="3" destOrd="0" parTransId="{13C9F0B9-CC00-46B6-B3FE-46A6CFE6F780}" sibTransId="{174469DD-BE64-4AC8-814B-A698947D9135}"/>
    <dgm:cxn modelId="{406DEF8B-F3AB-496B-8A83-7E4D8EE42D0E}" type="presOf" srcId="{1C099B03-AC24-4BAF-9EF7-8CA19D80ED8D}" destId="{D0F96F99-EB37-4C1E-B201-74F64A3DCA5D}" srcOrd="0" destOrd="0" presId="urn:microsoft.com/office/officeart/2005/8/layout/vList2"/>
    <dgm:cxn modelId="{DAE870A4-8074-4392-BF6D-C3CAA3298715}" type="presOf" srcId="{4C6271E1-C8AD-46A0-B4A9-C46C8DE994FD}" destId="{306E9C6F-FD2D-4A91-A694-F12A4AAA014B}" srcOrd="0" destOrd="0" presId="urn:microsoft.com/office/officeart/2005/8/layout/vList2"/>
    <dgm:cxn modelId="{15111EB7-18BB-4E4F-93F6-E5F88A5A74D6}" srcId="{9902AA1A-DCB9-4441-8631-BC0447AA2EFD}" destId="{4C6271E1-C8AD-46A0-B4A9-C46C8DE994FD}" srcOrd="2" destOrd="0" parTransId="{37121FAE-F670-400F-8BF2-6271409411C4}" sibTransId="{F10406C2-64C2-4DA8-B234-A1B92416E8F7}"/>
    <dgm:cxn modelId="{2B1D43FA-FBB6-4459-A93C-FCFCCF8AFDA9}" type="presOf" srcId="{8F2D62ED-3CCE-401A-9682-F5DE49911CAE}" destId="{3B0451DC-49C1-4490-BD01-7B0200E3F85F}" srcOrd="0" destOrd="0" presId="urn:microsoft.com/office/officeart/2005/8/layout/vList2"/>
    <dgm:cxn modelId="{511DDDFA-4AA4-4609-9727-13DDC101627E}" srcId="{9902AA1A-DCB9-4441-8631-BC0447AA2EFD}" destId="{D1AB6D46-A7C8-4496-8BE1-A421ED99EE94}" srcOrd="1" destOrd="0" parTransId="{9FE7686D-43F8-485D-AF75-F2EAC9082092}" sibTransId="{D0377454-23BA-4059-A84A-D40ED744ABA6}"/>
    <dgm:cxn modelId="{324A03ED-4154-4A30-9E04-EED7FADA795E}" type="presParOf" srcId="{287B10E8-FFFF-4ADD-8E37-513CA39A502C}" destId="{D0F96F99-EB37-4C1E-B201-74F64A3DCA5D}" srcOrd="0" destOrd="0" presId="urn:microsoft.com/office/officeart/2005/8/layout/vList2"/>
    <dgm:cxn modelId="{593EF807-9CF7-4E84-A8E8-103777BC6316}" type="presParOf" srcId="{287B10E8-FFFF-4ADD-8E37-513CA39A502C}" destId="{2BFE7A2C-B882-4EAC-B305-0EB9BD10A30A}" srcOrd="1" destOrd="0" presId="urn:microsoft.com/office/officeart/2005/8/layout/vList2"/>
    <dgm:cxn modelId="{C638F07D-D7F6-4D20-9F9C-FB68B2573180}" type="presParOf" srcId="{287B10E8-FFFF-4ADD-8E37-513CA39A502C}" destId="{7E666214-E647-4E81-9173-2B48C05DDBE1}" srcOrd="2" destOrd="0" presId="urn:microsoft.com/office/officeart/2005/8/layout/vList2"/>
    <dgm:cxn modelId="{345C312F-1B51-4A73-BC15-2B4644CC612F}" type="presParOf" srcId="{287B10E8-FFFF-4ADD-8E37-513CA39A502C}" destId="{34355234-F3D4-49B0-8459-DBB0319D4075}" srcOrd="3" destOrd="0" presId="urn:microsoft.com/office/officeart/2005/8/layout/vList2"/>
    <dgm:cxn modelId="{58E06876-9478-4B6D-B2AA-5B428CDB1A62}" type="presParOf" srcId="{287B10E8-FFFF-4ADD-8E37-513CA39A502C}" destId="{306E9C6F-FD2D-4A91-A694-F12A4AAA014B}" srcOrd="4" destOrd="0" presId="urn:microsoft.com/office/officeart/2005/8/layout/vList2"/>
    <dgm:cxn modelId="{259F8B75-302C-42E5-A43C-EE33EA295C64}" type="presParOf" srcId="{287B10E8-FFFF-4ADD-8E37-513CA39A502C}" destId="{A92F9DB5-D590-4A04-8C8B-6446D3E6D9DD}" srcOrd="5" destOrd="0" presId="urn:microsoft.com/office/officeart/2005/8/layout/vList2"/>
    <dgm:cxn modelId="{95F42982-99C3-422D-8394-E19D38EEF99B}" type="presParOf" srcId="{287B10E8-FFFF-4ADD-8E37-513CA39A502C}" destId="{3B0451DC-49C1-4490-BD01-7B0200E3F85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02AA1A-DCB9-4441-8631-BC0447AA2EFD}"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ru-RU"/>
        </a:p>
      </dgm:t>
    </dgm:pt>
    <dgm:pt modelId="{1C099B03-AC24-4BAF-9EF7-8CA19D80ED8D}">
      <dgm:prSet phldrT="[Text]"/>
      <dgm:spPr/>
      <dgm:t>
        <a:bodyPr/>
        <a:lstStyle/>
        <a:p>
          <a:r>
            <a:rPr lang="ru-RU"/>
            <a:t>1. </a:t>
          </a:r>
          <a:r>
            <a:rPr lang="af-ZA" err="1"/>
            <a:t>Audience</a:t>
          </a:r>
          <a:r>
            <a:rPr lang="ru-RU"/>
            <a:t> </a:t>
          </a:r>
          <a:r>
            <a:rPr lang="af-ZA" err="1"/>
            <a:t>search</a:t>
          </a:r>
          <a:endParaRPr lang="ru-RU" err="1">
            <a:latin typeface="Trebuchet MS"/>
          </a:endParaRP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r>
            <a:rPr lang="ru-RU">
              <a:latin typeface="Trebuchet MS"/>
            </a:rPr>
            <a:t>2. </a:t>
          </a:r>
          <a:r>
            <a:rPr lang="ru-RU" err="1">
              <a:latin typeface="Trebuchet MS"/>
            </a:rPr>
            <a:t>Copyright</a:t>
          </a:r>
          <a:r>
            <a:rPr lang="ru-RU">
              <a:latin typeface="Trebuchet MS"/>
            </a:rPr>
            <a:t> </a:t>
          </a:r>
          <a:r>
            <a:rPr lang="af-ZA" err="1">
              <a:latin typeface="Trebuchet MS"/>
            </a:rPr>
            <a:t>issues</a:t>
          </a:r>
          <a:endParaRPr lang="ru-RU" err="1">
            <a:latin typeface="Trebuchet MS"/>
          </a:endParaRPr>
        </a:p>
      </dgm:t>
    </dgm:pt>
    <dgm:pt modelId="{9FE7686D-43F8-485D-AF75-F2EAC9082092}" type="parTrans" cxnId="{511DDDFA-4AA4-4609-9727-13DDC101627E}">
      <dgm:prSet/>
      <dgm:spPr/>
    </dgm:pt>
    <dgm:pt modelId="{D0377454-23BA-4059-A84A-D40ED744ABA6}" type="sibTrans" cxnId="{511DDDFA-4AA4-4609-9727-13DDC101627E}">
      <dgm:prSet/>
      <dgm:spPr/>
    </dgm:pt>
    <dgm:pt modelId="{8F2D62ED-3CCE-401A-9682-F5DE49911CAE}">
      <dgm:prSet phldrT="[Text]"/>
      <dgm:spPr/>
      <dgm:t>
        <a:bodyPr/>
        <a:lstStyle/>
        <a:p>
          <a:r>
            <a:rPr lang="ru-RU">
              <a:latin typeface="Trebuchet MS"/>
            </a:rPr>
            <a:t>3. </a:t>
          </a:r>
          <a:r>
            <a:rPr lang="af-ZA" err="1">
              <a:latin typeface="Trebuchet MS"/>
            </a:rPr>
            <a:t>The</a:t>
          </a:r>
          <a:r>
            <a:rPr lang="ru-RU">
              <a:latin typeface="Trebuchet MS"/>
            </a:rPr>
            <a:t> </a:t>
          </a:r>
          <a:r>
            <a:rPr lang="af-ZA" err="1">
              <a:latin typeface="Trebuchet MS"/>
            </a:rPr>
            <a:t>difficulty</a:t>
          </a:r>
          <a:r>
            <a:rPr lang="ru-RU">
              <a:latin typeface="Trebuchet MS"/>
            </a:rPr>
            <a:t> </a:t>
          </a:r>
          <a:r>
            <a:rPr lang="af-ZA">
              <a:latin typeface="Trebuchet MS"/>
            </a:rPr>
            <a:t>of</a:t>
          </a:r>
          <a:r>
            <a:rPr lang="ru-RU">
              <a:latin typeface="Trebuchet MS"/>
            </a:rPr>
            <a:t> </a:t>
          </a:r>
          <a:r>
            <a:rPr lang="af-ZA" err="1">
              <a:latin typeface="Trebuchet MS"/>
            </a:rPr>
            <a:t>modifying</a:t>
          </a:r>
          <a:r>
            <a:rPr lang="ru-RU">
              <a:latin typeface="Trebuchet MS"/>
            </a:rPr>
            <a:t> </a:t>
          </a:r>
          <a:r>
            <a:rPr lang="af-ZA" err="1">
              <a:latin typeface="Trebuchet MS"/>
            </a:rPr>
            <a:t>existing</a:t>
          </a:r>
          <a:r>
            <a:rPr lang="ru-RU">
              <a:latin typeface="Trebuchet MS"/>
            </a:rPr>
            <a:t> </a:t>
          </a:r>
          <a:r>
            <a:rPr lang="af-ZA" err="1">
              <a:latin typeface="Trebuchet MS"/>
            </a:rPr>
            <a:t>memes</a:t>
          </a:r>
          <a:endParaRPr lang="ru-RU" err="1">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pt>
    <dgm:pt modelId="{C7A95C52-6CC6-4485-B4B4-1CEE49D2155E}">
      <dgm:prSet phldrT="[Text]"/>
      <dgm:spPr/>
      <dgm:t>
        <a:bodyPr/>
        <a:lstStyle/>
        <a:p>
          <a:r>
            <a:rPr lang="af-ZA">
              <a:latin typeface="Trebuchet MS"/>
            </a:rPr>
            <a:t>4. </a:t>
          </a:r>
          <a:r>
            <a:rPr lang="af-ZA" err="1">
              <a:latin typeface="Trebuchet MS"/>
            </a:rPr>
            <a:t>Need</a:t>
          </a:r>
          <a:r>
            <a:rPr lang="ru-RU">
              <a:latin typeface="Trebuchet MS"/>
            </a:rPr>
            <a:t> </a:t>
          </a:r>
          <a:r>
            <a:rPr lang="af-ZA" err="1">
              <a:latin typeface="Trebuchet MS"/>
            </a:rPr>
            <a:t>to</a:t>
          </a:r>
          <a:r>
            <a:rPr lang="ru-RU">
              <a:latin typeface="Trebuchet MS"/>
            </a:rPr>
            <a:t> </a:t>
          </a:r>
          <a:r>
            <a:rPr lang="ru-RU" err="1">
              <a:latin typeface="Trebuchet MS"/>
            </a:rPr>
            <a:t>get</a:t>
          </a:r>
          <a:r>
            <a:rPr lang="ru-RU">
              <a:latin typeface="Trebuchet MS"/>
            </a:rPr>
            <a:t> </a:t>
          </a:r>
          <a:r>
            <a:rPr lang="af-ZA" err="1">
              <a:latin typeface="Trebuchet MS"/>
            </a:rPr>
            <a:t>income</a:t>
          </a:r>
        </a:p>
      </dgm:t>
    </dgm:pt>
    <dgm:pt modelId="{0A1B0FA7-4AF4-4890-8CF3-55605F719F5C}" type="parTrans" cxnId="{CDA30FED-0CF1-4B39-A23A-C729D621714D}">
      <dgm:prSet/>
      <dgm:spPr/>
    </dgm:pt>
    <dgm:pt modelId="{BBFAC403-114B-4546-B19B-DAD6F472319F}" type="sibTrans" cxnId="{CDA30FED-0CF1-4B39-A23A-C729D621714D}">
      <dgm:prSet/>
      <dgm:spPr/>
    </dgm:pt>
    <dgm:pt modelId="{CCFCE486-E384-42AC-9091-E91A23CFC321}" type="pres">
      <dgm:prSet presAssocID="{9902AA1A-DCB9-4441-8631-BC0447AA2EFD}" presName="linear" presStyleCnt="0">
        <dgm:presLayoutVars>
          <dgm:animLvl val="lvl"/>
          <dgm:resizeHandles val="exact"/>
        </dgm:presLayoutVars>
      </dgm:prSet>
      <dgm:spPr/>
    </dgm:pt>
    <dgm:pt modelId="{8CB9FEF0-C412-4982-9F61-E553C96F4513}" type="pres">
      <dgm:prSet presAssocID="{1C099B03-AC24-4BAF-9EF7-8CA19D80ED8D}" presName="parentText" presStyleLbl="node1" presStyleIdx="0" presStyleCnt="4">
        <dgm:presLayoutVars>
          <dgm:chMax val="0"/>
          <dgm:bulletEnabled val="1"/>
        </dgm:presLayoutVars>
      </dgm:prSet>
      <dgm:spPr/>
    </dgm:pt>
    <dgm:pt modelId="{AC1FC20F-FAC0-4648-A74D-747B8DE36B40}" type="pres">
      <dgm:prSet presAssocID="{4C10E97F-50E7-44FA-9440-688B9C756D78}" presName="spacer" presStyleCnt="0"/>
      <dgm:spPr/>
    </dgm:pt>
    <dgm:pt modelId="{412C3721-F9B6-4F25-A842-DA7359D79DA6}" type="pres">
      <dgm:prSet presAssocID="{D1AB6D46-A7C8-4496-8BE1-A421ED99EE94}" presName="parentText" presStyleLbl="node1" presStyleIdx="1" presStyleCnt="4">
        <dgm:presLayoutVars>
          <dgm:chMax val="0"/>
          <dgm:bulletEnabled val="1"/>
        </dgm:presLayoutVars>
      </dgm:prSet>
      <dgm:spPr/>
    </dgm:pt>
    <dgm:pt modelId="{D0257F19-3CA6-48E1-B370-8865E83DF61E}" type="pres">
      <dgm:prSet presAssocID="{D0377454-23BA-4059-A84A-D40ED744ABA6}" presName="spacer" presStyleCnt="0"/>
      <dgm:spPr/>
    </dgm:pt>
    <dgm:pt modelId="{674BFC65-3ADA-40B2-B04A-01E890A188AA}" type="pres">
      <dgm:prSet presAssocID="{8F2D62ED-3CCE-401A-9682-F5DE49911CAE}" presName="parentText" presStyleLbl="node1" presStyleIdx="2" presStyleCnt="4">
        <dgm:presLayoutVars>
          <dgm:chMax val="0"/>
          <dgm:bulletEnabled val="1"/>
        </dgm:presLayoutVars>
      </dgm:prSet>
      <dgm:spPr/>
    </dgm:pt>
    <dgm:pt modelId="{9E74C2AA-9D1F-4D61-91EA-39306F22291F}" type="pres">
      <dgm:prSet presAssocID="{174469DD-BE64-4AC8-814B-A698947D9135}" presName="spacer" presStyleCnt="0"/>
      <dgm:spPr/>
    </dgm:pt>
    <dgm:pt modelId="{EEB20699-02AB-4B47-B3FF-E35133739B2B}" type="pres">
      <dgm:prSet presAssocID="{C7A95C52-6CC6-4485-B4B4-1CEE49D2155E}" presName="parentText" presStyleLbl="node1" presStyleIdx="3" presStyleCnt="4">
        <dgm:presLayoutVars>
          <dgm:chMax val="0"/>
          <dgm:bulletEnabled val="1"/>
        </dgm:presLayoutVars>
      </dgm:prSet>
      <dgm:spPr/>
    </dgm:pt>
  </dgm:ptLst>
  <dgm:cxnLst>
    <dgm:cxn modelId="{49FC9700-F9DF-4854-87A4-B781A30D49CA}" type="presOf" srcId="{8F2D62ED-3CCE-401A-9682-F5DE49911CAE}" destId="{674BFC65-3ADA-40B2-B04A-01E890A188AA}" srcOrd="0" destOrd="0" presId="urn:microsoft.com/office/officeart/2005/8/layout/vList2"/>
    <dgm:cxn modelId="{488C3663-1A69-4FF3-A99E-1C34BCE06DB3}" srcId="{9902AA1A-DCB9-4441-8631-BC0447AA2EFD}" destId="{1C099B03-AC24-4BAF-9EF7-8CA19D80ED8D}" srcOrd="0" destOrd="0" parTransId="{4C0F78B6-8371-49B4-896D-E4A465566011}" sibTransId="{4C10E97F-50E7-44FA-9440-688B9C756D78}"/>
    <dgm:cxn modelId="{8246114C-6096-498C-A242-83F1AF25FF10}" type="presOf" srcId="{C7A95C52-6CC6-4485-B4B4-1CEE49D2155E}" destId="{EEB20699-02AB-4B47-B3FF-E35133739B2B}" srcOrd="0" destOrd="0" presId="urn:microsoft.com/office/officeart/2005/8/layout/vList2"/>
    <dgm:cxn modelId="{9F85CE74-79FF-42C1-8256-1BF46B032172}" type="presOf" srcId="{1C099B03-AC24-4BAF-9EF7-8CA19D80ED8D}" destId="{8CB9FEF0-C412-4982-9F61-E553C96F4513}" srcOrd="0" destOrd="0" presId="urn:microsoft.com/office/officeart/2005/8/layout/vList2"/>
    <dgm:cxn modelId="{B4631257-C577-4859-80EA-FD34E5D6BDC8}" type="presOf" srcId="{9902AA1A-DCB9-4441-8631-BC0447AA2EFD}" destId="{CCFCE486-E384-42AC-9091-E91A23CFC321}" srcOrd="0" destOrd="0" presId="urn:microsoft.com/office/officeart/2005/8/layout/vList2"/>
    <dgm:cxn modelId="{1037C177-08EE-47F1-A58A-FF75C4531666}" srcId="{9902AA1A-DCB9-4441-8631-BC0447AA2EFD}" destId="{8F2D62ED-3CCE-401A-9682-F5DE49911CAE}" srcOrd="2" destOrd="0" parTransId="{13C9F0B9-CC00-46B6-B3FE-46A6CFE6F780}" sibTransId="{174469DD-BE64-4AC8-814B-A698947D9135}"/>
    <dgm:cxn modelId="{605DEDB5-B482-4DF0-9AAD-FC30B063B11D}" type="presOf" srcId="{D1AB6D46-A7C8-4496-8BE1-A421ED99EE94}" destId="{412C3721-F9B6-4F25-A842-DA7359D79DA6}" srcOrd="0" destOrd="0" presId="urn:microsoft.com/office/officeart/2005/8/layout/vList2"/>
    <dgm:cxn modelId="{CDA30FED-0CF1-4B39-A23A-C729D621714D}" srcId="{9902AA1A-DCB9-4441-8631-BC0447AA2EFD}" destId="{C7A95C52-6CC6-4485-B4B4-1CEE49D2155E}" srcOrd="3" destOrd="0" parTransId="{0A1B0FA7-4AF4-4890-8CF3-55605F719F5C}" sibTransId="{BBFAC403-114B-4546-B19B-DAD6F472319F}"/>
    <dgm:cxn modelId="{511DDDFA-4AA4-4609-9727-13DDC101627E}" srcId="{9902AA1A-DCB9-4441-8631-BC0447AA2EFD}" destId="{D1AB6D46-A7C8-4496-8BE1-A421ED99EE94}" srcOrd="1" destOrd="0" parTransId="{9FE7686D-43F8-485D-AF75-F2EAC9082092}" sibTransId="{D0377454-23BA-4059-A84A-D40ED744ABA6}"/>
    <dgm:cxn modelId="{1BADF9E8-5FD1-4861-B2BE-CA3B2DBEEB2A}" type="presParOf" srcId="{CCFCE486-E384-42AC-9091-E91A23CFC321}" destId="{8CB9FEF0-C412-4982-9F61-E553C96F4513}" srcOrd="0" destOrd="0" presId="urn:microsoft.com/office/officeart/2005/8/layout/vList2"/>
    <dgm:cxn modelId="{31104E25-3C3F-4426-8302-CD914C48DA34}" type="presParOf" srcId="{CCFCE486-E384-42AC-9091-E91A23CFC321}" destId="{AC1FC20F-FAC0-4648-A74D-747B8DE36B40}" srcOrd="1" destOrd="0" presId="urn:microsoft.com/office/officeart/2005/8/layout/vList2"/>
    <dgm:cxn modelId="{7886F262-1182-4E91-BEE5-54B6DCD2288A}" type="presParOf" srcId="{CCFCE486-E384-42AC-9091-E91A23CFC321}" destId="{412C3721-F9B6-4F25-A842-DA7359D79DA6}" srcOrd="2" destOrd="0" presId="urn:microsoft.com/office/officeart/2005/8/layout/vList2"/>
    <dgm:cxn modelId="{9087E085-7EC3-4BE2-9E9E-BCCAD41D0F15}" type="presParOf" srcId="{CCFCE486-E384-42AC-9091-E91A23CFC321}" destId="{D0257F19-3CA6-48E1-B370-8865E83DF61E}" srcOrd="3" destOrd="0" presId="urn:microsoft.com/office/officeart/2005/8/layout/vList2"/>
    <dgm:cxn modelId="{5277E26D-9182-4E90-BA1D-1B46910754EF}" type="presParOf" srcId="{CCFCE486-E384-42AC-9091-E91A23CFC321}" destId="{674BFC65-3ADA-40B2-B04A-01E890A188AA}" srcOrd="4" destOrd="0" presId="urn:microsoft.com/office/officeart/2005/8/layout/vList2"/>
    <dgm:cxn modelId="{697738A6-83D5-4CD9-9BC7-1B64CE9AB4C1}" type="presParOf" srcId="{CCFCE486-E384-42AC-9091-E91A23CFC321}" destId="{9E74C2AA-9D1F-4D61-91EA-39306F22291F}" srcOrd="5" destOrd="0" presId="urn:microsoft.com/office/officeart/2005/8/layout/vList2"/>
    <dgm:cxn modelId="{CD3968AE-289A-4A87-8A49-6C616420DCE2}" type="presParOf" srcId="{CCFCE486-E384-42AC-9091-E91A23CFC321}" destId="{EEB20699-02AB-4B47-B3FF-E35133739B2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02AA1A-DCB9-4441-8631-BC0447AA2EFD}"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ru-RU"/>
        </a:p>
      </dgm:t>
    </dgm:pt>
    <dgm:pt modelId="{1C099B03-AC24-4BAF-9EF7-8CA19D80ED8D}">
      <dgm:prSet phldrT="[Text]"/>
      <dgm:spPr/>
      <dgm:t>
        <a:bodyPr/>
        <a:lstStyle/>
        <a:p>
          <a:r>
            <a:rPr lang="ru-RU"/>
            <a:t>1. </a:t>
          </a:r>
          <a:r>
            <a:rPr lang="af-ZA"/>
            <a:t>Access</a:t>
          </a:r>
          <a:r>
            <a:rPr lang="ru-RU"/>
            <a:t> </a:t>
          </a:r>
          <a:r>
            <a:rPr lang="af-ZA" err="1"/>
            <a:t>to</a:t>
          </a:r>
          <a:r>
            <a:rPr lang="ru-RU"/>
            <a:t> </a:t>
          </a:r>
          <a:r>
            <a:rPr lang="af-ZA"/>
            <a:t>a</a:t>
          </a:r>
          <a:r>
            <a:rPr lang="ru-RU"/>
            <a:t> </a:t>
          </a:r>
          <a:r>
            <a:rPr lang="af-ZA" err="1"/>
            <a:t>young</a:t>
          </a:r>
          <a:r>
            <a:rPr lang="ru-RU"/>
            <a:t> </a:t>
          </a:r>
          <a:r>
            <a:rPr lang="af-ZA" err="1"/>
            <a:t>audience</a:t>
          </a:r>
          <a:endParaRPr lang="ru-RU" err="1">
            <a:latin typeface="Trebuchet MS"/>
          </a:endParaRP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r>
            <a:rPr lang="ru-RU">
              <a:latin typeface="Trebuchet MS"/>
            </a:rPr>
            <a:t>2. </a:t>
          </a:r>
          <a:r>
            <a:rPr lang="af-ZA" err="1">
              <a:latin typeface="Trebuchet MS"/>
            </a:rPr>
            <a:t>Audience</a:t>
          </a:r>
          <a:r>
            <a:rPr lang="ru-RU">
              <a:latin typeface="Trebuchet MS"/>
            </a:rPr>
            <a:t> </a:t>
          </a:r>
          <a:r>
            <a:rPr lang="af-ZA" err="1">
              <a:latin typeface="Trebuchet MS"/>
            </a:rPr>
            <a:t>expansion</a:t>
          </a:r>
          <a:endParaRPr lang="ru-RU" err="1">
            <a:latin typeface="Trebuchet MS"/>
          </a:endParaRPr>
        </a:p>
      </dgm:t>
    </dgm:pt>
    <dgm:pt modelId="{9FE7686D-43F8-485D-AF75-F2EAC9082092}" type="parTrans" cxnId="{511DDDFA-4AA4-4609-9727-13DDC101627E}">
      <dgm:prSet/>
      <dgm:spPr/>
    </dgm:pt>
    <dgm:pt modelId="{D0377454-23BA-4059-A84A-D40ED744ABA6}" type="sibTrans" cxnId="{511DDDFA-4AA4-4609-9727-13DDC101627E}">
      <dgm:prSet/>
      <dgm:spPr/>
    </dgm:pt>
    <dgm:pt modelId="{8F2D62ED-3CCE-401A-9682-F5DE49911CAE}">
      <dgm:prSet phldrT="[Text]"/>
      <dgm:spPr/>
      <dgm:t>
        <a:bodyPr/>
        <a:lstStyle/>
        <a:p>
          <a:r>
            <a:rPr lang="ru-RU">
              <a:latin typeface="Trebuchet MS"/>
            </a:rPr>
            <a:t>3. </a:t>
          </a:r>
          <a:r>
            <a:rPr lang="af-ZA" err="1">
              <a:latin typeface="Trebuchet MS"/>
            </a:rPr>
            <a:t>Convenient</a:t>
          </a:r>
          <a:r>
            <a:rPr lang="ru-RU">
              <a:latin typeface="Trebuchet MS"/>
            </a:rPr>
            <a:t>  </a:t>
          </a:r>
          <a:r>
            <a:rPr lang="af-ZA" err="1">
              <a:latin typeface="Trebuchet MS"/>
            </a:rPr>
            <a:t>methods</a:t>
          </a:r>
          <a:r>
            <a:rPr lang="ru-RU">
              <a:latin typeface="Trebuchet MS"/>
            </a:rPr>
            <a:t> </a:t>
          </a:r>
          <a:r>
            <a:rPr lang="af-ZA" err="1">
              <a:latin typeface="Trebuchet MS"/>
            </a:rPr>
            <a:t>for</a:t>
          </a:r>
          <a:r>
            <a:rPr lang="ru-RU">
              <a:latin typeface="Trebuchet MS"/>
            </a:rPr>
            <a:t> </a:t>
          </a:r>
          <a:r>
            <a:rPr lang="af-ZA" err="1">
              <a:latin typeface="Trebuchet MS"/>
            </a:rPr>
            <a:t>advertising</a:t>
          </a:r>
          <a:endParaRPr lang="ru-RU" err="1">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pt>
    <dgm:pt modelId="{CCFCE486-E384-42AC-9091-E91A23CFC321}" type="pres">
      <dgm:prSet presAssocID="{9902AA1A-DCB9-4441-8631-BC0447AA2EFD}" presName="linear" presStyleCnt="0">
        <dgm:presLayoutVars>
          <dgm:animLvl val="lvl"/>
          <dgm:resizeHandles val="exact"/>
        </dgm:presLayoutVars>
      </dgm:prSet>
      <dgm:spPr/>
    </dgm:pt>
    <dgm:pt modelId="{8CB9FEF0-C412-4982-9F61-E553C96F4513}" type="pres">
      <dgm:prSet presAssocID="{1C099B03-AC24-4BAF-9EF7-8CA19D80ED8D}" presName="parentText" presStyleLbl="node1" presStyleIdx="0" presStyleCnt="3">
        <dgm:presLayoutVars>
          <dgm:chMax val="0"/>
          <dgm:bulletEnabled val="1"/>
        </dgm:presLayoutVars>
      </dgm:prSet>
      <dgm:spPr/>
    </dgm:pt>
    <dgm:pt modelId="{AC1FC20F-FAC0-4648-A74D-747B8DE36B40}" type="pres">
      <dgm:prSet presAssocID="{4C10E97F-50E7-44FA-9440-688B9C756D78}" presName="spacer" presStyleCnt="0"/>
      <dgm:spPr/>
    </dgm:pt>
    <dgm:pt modelId="{412C3721-F9B6-4F25-A842-DA7359D79DA6}" type="pres">
      <dgm:prSet presAssocID="{D1AB6D46-A7C8-4496-8BE1-A421ED99EE94}" presName="parentText" presStyleLbl="node1" presStyleIdx="1" presStyleCnt="3">
        <dgm:presLayoutVars>
          <dgm:chMax val="0"/>
          <dgm:bulletEnabled val="1"/>
        </dgm:presLayoutVars>
      </dgm:prSet>
      <dgm:spPr/>
    </dgm:pt>
    <dgm:pt modelId="{D0257F19-3CA6-48E1-B370-8865E83DF61E}" type="pres">
      <dgm:prSet presAssocID="{D0377454-23BA-4059-A84A-D40ED744ABA6}" presName="spacer" presStyleCnt="0"/>
      <dgm:spPr/>
    </dgm:pt>
    <dgm:pt modelId="{674BFC65-3ADA-40B2-B04A-01E890A188AA}" type="pres">
      <dgm:prSet presAssocID="{8F2D62ED-3CCE-401A-9682-F5DE49911CAE}" presName="parentText" presStyleLbl="node1" presStyleIdx="2" presStyleCnt="3">
        <dgm:presLayoutVars>
          <dgm:chMax val="0"/>
          <dgm:bulletEnabled val="1"/>
        </dgm:presLayoutVars>
      </dgm:prSet>
      <dgm:spPr/>
    </dgm:pt>
  </dgm:ptLst>
  <dgm:cxnLst>
    <dgm:cxn modelId="{49FC9700-F9DF-4854-87A4-B781A30D49CA}" type="presOf" srcId="{8F2D62ED-3CCE-401A-9682-F5DE49911CAE}" destId="{674BFC65-3ADA-40B2-B04A-01E890A188AA}" srcOrd="0" destOrd="0" presId="urn:microsoft.com/office/officeart/2005/8/layout/vList2"/>
    <dgm:cxn modelId="{488C3663-1A69-4FF3-A99E-1C34BCE06DB3}" srcId="{9902AA1A-DCB9-4441-8631-BC0447AA2EFD}" destId="{1C099B03-AC24-4BAF-9EF7-8CA19D80ED8D}" srcOrd="0" destOrd="0" parTransId="{4C0F78B6-8371-49B4-896D-E4A465566011}" sibTransId="{4C10E97F-50E7-44FA-9440-688B9C756D78}"/>
    <dgm:cxn modelId="{9F85CE74-79FF-42C1-8256-1BF46B032172}" type="presOf" srcId="{1C099B03-AC24-4BAF-9EF7-8CA19D80ED8D}" destId="{8CB9FEF0-C412-4982-9F61-E553C96F4513}" srcOrd="0" destOrd="0" presId="urn:microsoft.com/office/officeart/2005/8/layout/vList2"/>
    <dgm:cxn modelId="{B4631257-C577-4859-80EA-FD34E5D6BDC8}" type="presOf" srcId="{9902AA1A-DCB9-4441-8631-BC0447AA2EFD}" destId="{CCFCE486-E384-42AC-9091-E91A23CFC321}" srcOrd="0" destOrd="0" presId="urn:microsoft.com/office/officeart/2005/8/layout/vList2"/>
    <dgm:cxn modelId="{1037C177-08EE-47F1-A58A-FF75C4531666}" srcId="{9902AA1A-DCB9-4441-8631-BC0447AA2EFD}" destId="{8F2D62ED-3CCE-401A-9682-F5DE49911CAE}" srcOrd="2" destOrd="0" parTransId="{13C9F0B9-CC00-46B6-B3FE-46A6CFE6F780}" sibTransId="{174469DD-BE64-4AC8-814B-A698947D9135}"/>
    <dgm:cxn modelId="{605DEDB5-B482-4DF0-9AAD-FC30B063B11D}" type="presOf" srcId="{D1AB6D46-A7C8-4496-8BE1-A421ED99EE94}" destId="{412C3721-F9B6-4F25-A842-DA7359D79DA6}" srcOrd="0" destOrd="0" presId="urn:microsoft.com/office/officeart/2005/8/layout/vList2"/>
    <dgm:cxn modelId="{511DDDFA-4AA4-4609-9727-13DDC101627E}" srcId="{9902AA1A-DCB9-4441-8631-BC0447AA2EFD}" destId="{D1AB6D46-A7C8-4496-8BE1-A421ED99EE94}" srcOrd="1" destOrd="0" parTransId="{9FE7686D-43F8-485D-AF75-F2EAC9082092}" sibTransId="{D0377454-23BA-4059-A84A-D40ED744ABA6}"/>
    <dgm:cxn modelId="{1BADF9E8-5FD1-4861-B2BE-CA3B2DBEEB2A}" type="presParOf" srcId="{CCFCE486-E384-42AC-9091-E91A23CFC321}" destId="{8CB9FEF0-C412-4982-9F61-E553C96F4513}" srcOrd="0" destOrd="0" presId="urn:microsoft.com/office/officeart/2005/8/layout/vList2"/>
    <dgm:cxn modelId="{31104E25-3C3F-4426-8302-CD914C48DA34}" type="presParOf" srcId="{CCFCE486-E384-42AC-9091-E91A23CFC321}" destId="{AC1FC20F-FAC0-4648-A74D-747B8DE36B40}" srcOrd="1" destOrd="0" presId="urn:microsoft.com/office/officeart/2005/8/layout/vList2"/>
    <dgm:cxn modelId="{7886F262-1182-4E91-BEE5-54B6DCD2288A}" type="presParOf" srcId="{CCFCE486-E384-42AC-9091-E91A23CFC321}" destId="{412C3721-F9B6-4F25-A842-DA7359D79DA6}" srcOrd="2" destOrd="0" presId="urn:microsoft.com/office/officeart/2005/8/layout/vList2"/>
    <dgm:cxn modelId="{9087E085-7EC3-4BE2-9E9E-BCCAD41D0F15}" type="presParOf" srcId="{CCFCE486-E384-42AC-9091-E91A23CFC321}" destId="{D0257F19-3CA6-48E1-B370-8865E83DF61E}" srcOrd="3" destOrd="0" presId="urn:microsoft.com/office/officeart/2005/8/layout/vList2"/>
    <dgm:cxn modelId="{5277E26D-9182-4E90-BA1D-1B46910754EF}" type="presParOf" srcId="{CCFCE486-E384-42AC-9091-E91A23CFC321}" destId="{674BFC65-3ADA-40B2-B04A-01E890A188A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02AA1A-DCB9-4441-8631-BC0447AA2EFD}"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ru-RU"/>
        </a:p>
      </dgm:t>
    </dgm:pt>
    <dgm:pt modelId="{1C099B03-AC24-4BAF-9EF7-8CA19D80ED8D}">
      <dgm:prSet phldrT="[Text]"/>
      <dgm:spPr/>
      <dgm:t>
        <a:bodyPr/>
        <a:lstStyle/>
        <a:p>
          <a:r>
            <a:rPr lang="ru-RU"/>
            <a:t>1. When </a:t>
          </a:r>
          <a:r>
            <a:rPr lang="ru-RU" err="1"/>
            <a:t>analyzing</a:t>
          </a:r>
          <a:r>
            <a:rPr lang="ru-RU"/>
            <a:t> </a:t>
          </a:r>
          <a:r>
            <a:rPr lang="ru-RU" err="1"/>
            <a:t>broad</a:t>
          </a:r>
          <a:r>
            <a:rPr lang="ru-RU"/>
            <a:t> </a:t>
          </a:r>
          <a:r>
            <a:rPr lang="ru-RU" err="1"/>
            <a:t>causes</a:t>
          </a:r>
          <a:r>
            <a:rPr lang="ru-RU"/>
            <a:t> </a:t>
          </a:r>
          <a:r>
            <a:rPr lang="ru-RU" err="1"/>
            <a:t>by</a:t>
          </a:r>
          <a:r>
            <a:rPr lang="ru-RU"/>
            <a:t> </a:t>
          </a:r>
          <a:r>
            <a:rPr lang="ru-RU" err="1"/>
            <a:t>looking</a:t>
          </a:r>
          <a:r>
            <a:rPr lang="ru-RU"/>
            <a:t> </a:t>
          </a:r>
          <a:r>
            <a:rPr lang="ru-RU" err="1"/>
            <a:t>at</a:t>
          </a:r>
          <a:r>
            <a:rPr lang="ru-RU"/>
            <a:t> </a:t>
          </a:r>
          <a:r>
            <a:rPr lang="ru-RU" err="1"/>
            <a:t>their</a:t>
          </a:r>
          <a:r>
            <a:rPr lang="ru-RU"/>
            <a:t> </a:t>
          </a:r>
          <a:r>
            <a:rPr lang="ru-RU" err="1"/>
            <a:t>specific</a:t>
          </a:r>
          <a:r>
            <a:rPr lang="ru-RU"/>
            <a:t> </a:t>
          </a:r>
          <a:r>
            <a:rPr lang="ru-RU" err="1"/>
            <a:t>components</a:t>
          </a:r>
          <a:r>
            <a:rPr lang="ru-RU"/>
            <a:t>.</a:t>
          </a:r>
          <a:endParaRPr lang="ru-RU">
            <a:latin typeface="Trebuchet MS"/>
          </a:endParaRP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r>
            <a:rPr lang="ru-RU">
              <a:latin typeface="Trebuchet MS"/>
            </a:rPr>
            <a:t>2. When </a:t>
          </a:r>
          <a:r>
            <a:rPr lang="ru-RU" err="1">
              <a:latin typeface="Trebuchet MS"/>
            </a:rPr>
            <a:t>there</a:t>
          </a:r>
          <a:r>
            <a:rPr lang="ru-RU">
              <a:latin typeface="Trebuchet MS"/>
            </a:rPr>
            <a:t> </a:t>
          </a:r>
          <a:r>
            <a:rPr lang="ru-RU" err="1">
              <a:latin typeface="Trebuchet MS"/>
            </a:rPr>
            <a:t>are</a:t>
          </a:r>
          <a:r>
            <a:rPr lang="ru-RU">
              <a:latin typeface="Trebuchet MS"/>
            </a:rPr>
            <a:t> </a:t>
          </a:r>
          <a:r>
            <a:rPr lang="ru-RU" err="1">
              <a:latin typeface="Trebuchet MS"/>
            </a:rPr>
            <a:t>many</a:t>
          </a:r>
          <a:r>
            <a:rPr lang="ru-RU">
              <a:latin typeface="Trebuchet MS"/>
            </a:rPr>
            <a:t> </a:t>
          </a:r>
          <a:r>
            <a:rPr lang="ru-RU" err="1">
              <a:latin typeface="Trebuchet MS"/>
            </a:rPr>
            <a:t>problems</a:t>
          </a:r>
          <a:r>
            <a:rPr lang="ru-RU">
              <a:latin typeface="Trebuchet MS"/>
            </a:rPr>
            <a:t> </a:t>
          </a:r>
          <a:r>
            <a:rPr lang="ru-RU" err="1">
              <a:latin typeface="Trebuchet MS"/>
            </a:rPr>
            <a:t>or</a:t>
          </a:r>
          <a:r>
            <a:rPr lang="ru-RU">
              <a:latin typeface="Trebuchet MS"/>
            </a:rPr>
            <a:t> </a:t>
          </a:r>
          <a:r>
            <a:rPr lang="ru-RU" err="1">
              <a:latin typeface="Trebuchet MS"/>
            </a:rPr>
            <a:t>causes</a:t>
          </a:r>
          <a:r>
            <a:rPr lang="ru-RU">
              <a:latin typeface="Trebuchet MS"/>
            </a:rPr>
            <a:t> </a:t>
          </a:r>
          <a:r>
            <a:rPr lang="ru-RU" err="1">
              <a:latin typeface="Trebuchet MS"/>
            </a:rPr>
            <a:t>and</a:t>
          </a:r>
          <a:r>
            <a:rPr lang="ru-RU">
              <a:latin typeface="Trebuchet MS"/>
            </a:rPr>
            <a:t> </a:t>
          </a:r>
          <a:r>
            <a:rPr lang="ru-RU" err="1">
              <a:latin typeface="Trebuchet MS"/>
            </a:rPr>
            <a:t>you</a:t>
          </a:r>
          <a:r>
            <a:rPr lang="ru-RU">
              <a:latin typeface="Trebuchet MS"/>
            </a:rPr>
            <a:t> </a:t>
          </a:r>
          <a:r>
            <a:rPr lang="ru-RU" err="1">
              <a:latin typeface="Trebuchet MS"/>
            </a:rPr>
            <a:t>want</a:t>
          </a:r>
          <a:r>
            <a:rPr lang="ru-RU">
              <a:latin typeface="Trebuchet MS"/>
            </a:rPr>
            <a:t> </a:t>
          </a:r>
          <a:r>
            <a:rPr lang="ru-RU" err="1">
              <a:latin typeface="Trebuchet MS"/>
            </a:rPr>
            <a:t>to</a:t>
          </a:r>
          <a:r>
            <a:rPr lang="ru-RU">
              <a:latin typeface="Trebuchet MS"/>
            </a:rPr>
            <a:t> </a:t>
          </a:r>
          <a:r>
            <a:rPr lang="ru-RU" err="1">
              <a:latin typeface="Trebuchet MS"/>
            </a:rPr>
            <a:t>focus</a:t>
          </a:r>
          <a:r>
            <a:rPr lang="ru-RU">
              <a:latin typeface="Trebuchet MS"/>
            </a:rPr>
            <a:t> </a:t>
          </a:r>
          <a:r>
            <a:rPr lang="ru-RU" err="1">
              <a:latin typeface="Trebuchet MS"/>
            </a:rPr>
            <a:t>on</a:t>
          </a:r>
          <a:r>
            <a:rPr lang="ru-RU">
              <a:latin typeface="Trebuchet MS"/>
            </a:rPr>
            <a:t> </a:t>
          </a:r>
          <a:r>
            <a:rPr lang="ru-RU" err="1">
              <a:latin typeface="Trebuchet MS"/>
            </a:rPr>
            <a:t>the</a:t>
          </a:r>
          <a:r>
            <a:rPr lang="ru-RU">
              <a:latin typeface="Trebuchet MS"/>
            </a:rPr>
            <a:t> </a:t>
          </a:r>
          <a:r>
            <a:rPr lang="ru-RU" err="1">
              <a:latin typeface="Trebuchet MS"/>
            </a:rPr>
            <a:t>most</a:t>
          </a:r>
          <a:r>
            <a:rPr lang="ru-RU">
              <a:latin typeface="Trebuchet MS"/>
            </a:rPr>
            <a:t> </a:t>
          </a:r>
          <a:r>
            <a:rPr lang="ru-RU" err="1">
              <a:latin typeface="Trebuchet MS"/>
            </a:rPr>
            <a:t>significant</a:t>
          </a:r>
          <a:r>
            <a:rPr lang="ru-RU">
              <a:latin typeface="Trebuchet MS"/>
            </a:rPr>
            <a:t>.</a:t>
          </a:r>
        </a:p>
      </dgm:t>
    </dgm:pt>
    <dgm:pt modelId="{9FE7686D-43F8-485D-AF75-F2EAC9082092}" type="parTrans" cxnId="{511DDDFA-4AA4-4609-9727-13DDC101627E}">
      <dgm:prSet/>
      <dgm:spPr/>
    </dgm:pt>
    <dgm:pt modelId="{D0377454-23BA-4059-A84A-D40ED744ABA6}" type="sibTrans" cxnId="{511DDDFA-4AA4-4609-9727-13DDC101627E}">
      <dgm:prSet/>
      <dgm:spPr/>
    </dgm:pt>
    <dgm:pt modelId="{8F2D62ED-3CCE-401A-9682-F5DE49911CAE}">
      <dgm:prSet phldrT="[Text]"/>
      <dgm:spPr/>
      <dgm:t>
        <a:bodyPr/>
        <a:lstStyle/>
        <a:p>
          <a:r>
            <a:rPr lang="ru-RU">
              <a:latin typeface="Trebuchet MS"/>
            </a:rPr>
            <a:t>3. </a:t>
          </a:r>
          <a:r>
            <a:rPr lang="af-ZA">
              <a:latin typeface="Trebuchet MS"/>
            </a:rPr>
            <a:t>When</a:t>
          </a:r>
          <a:r>
            <a:rPr lang="ru-RU">
              <a:latin typeface="Trebuchet MS"/>
            </a:rPr>
            <a:t> </a:t>
          </a:r>
          <a:r>
            <a:rPr lang="af-ZA">
              <a:latin typeface="Trebuchet MS"/>
            </a:rPr>
            <a:t>analyzing</a:t>
          </a:r>
          <a:r>
            <a:rPr lang="ru-RU">
              <a:latin typeface="Trebuchet MS"/>
            </a:rPr>
            <a:t> </a:t>
          </a:r>
          <a:r>
            <a:rPr lang="af-ZA">
              <a:latin typeface="Trebuchet MS"/>
            </a:rPr>
            <a:t>data</a:t>
          </a:r>
          <a:r>
            <a:rPr lang="ru-RU">
              <a:latin typeface="Trebuchet MS"/>
            </a:rPr>
            <a:t> </a:t>
          </a:r>
          <a:r>
            <a:rPr lang="af-ZA">
              <a:latin typeface="Trebuchet MS"/>
            </a:rPr>
            <a:t>about</a:t>
          </a:r>
          <a:r>
            <a:rPr lang="ru-RU">
              <a:latin typeface="Trebuchet MS"/>
            </a:rPr>
            <a:t> </a:t>
          </a:r>
          <a:r>
            <a:rPr lang="af-ZA">
              <a:latin typeface="Trebuchet MS"/>
            </a:rPr>
            <a:t>the</a:t>
          </a:r>
          <a:r>
            <a:rPr lang="ru-RU">
              <a:latin typeface="Trebuchet MS"/>
            </a:rPr>
            <a:t> </a:t>
          </a:r>
          <a:r>
            <a:rPr lang="af-ZA">
              <a:latin typeface="Trebuchet MS"/>
            </a:rPr>
            <a:t>frequency</a:t>
          </a:r>
          <a:r>
            <a:rPr lang="ru-RU">
              <a:latin typeface="Trebuchet MS"/>
            </a:rPr>
            <a:t> </a:t>
          </a:r>
          <a:r>
            <a:rPr lang="af-ZA">
              <a:latin typeface="Trebuchet MS"/>
            </a:rPr>
            <a:t>of</a:t>
          </a:r>
          <a:r>
            <a:rPr lang="ru-RU">
              <a:latin typeface="Trebuchet MS"/>
            </a:rPr>
            <a:t> </a:t>
          </a:r>
          <a:r>
            <a:rPr lang="af-ZA">
              <a:latin typeface="Trebuchet MS"/>
            </a:rPr>
            <a:t>problems</a:t>
          </a:r>
          <a:r>
            <a:rPr lang="ru-RU">
              <a:latin typeface="Trebuchet MS"/>
            </a:rPr>
            <a:t> </a:t>
          </a:r>
          <a:r>
            <a:rPr lang="af-ZA">
              <a:latin typeface="Trebuchet MS"/>
            </a:rPr>
            <a:t>or</a:t>
          </a:r>
          <a:r>
            <a:rPr lang="ru-RU">
              <a:latin typeface="Trebuchet MS"/>
            </a:rPr>
            <a:t> </a:t>
          </a:r>
          <a:r>
            <a:rPr lang="af-ZA">
              <a:latin typeface="Trebuchet MS"/>
            </a:rPr>
            <a:t>causes</a:t>
          </a:r>
          <a:r>
            <a:rPr lang="ru-RU">
              <a:latin typeface="Trebuchet MS"/>
            </a:rPr>
            <a:t> </a:t>
          </a:r>
          <a:r>
            <a:rPr lang="af-ZA">
              <a:latin typeface="Trebuchet MS"/>
            </a:rPr>
            <a:t>in</a:t>
          </a:r>
          <a:r>
            <a:rPr lang="ru-RU">
              <a:latin typeface="Trebuchet MS"/>
            </a:rPr>
            <a:t> </a:t>
          </a:r>
          <a:r>
            <a:rPr lang="af-ZA">
              <a:latin typeface="Trebuchet MS"/>
            </a:rPr>
            <a:t>a</a:t>
          </a:r>
          <a:r>
            <a:rPr lang="ru-RU">
              <a:latin typeface="Trebuchet MS"/>
            </a:rPr>
            <a:t> </a:t>
          </a:r>
          <a:r>
            <a:rPr lang="af-ZA">
              <a:latin typeface="Trebuchet MS"/>
            </a:rPr>
            <a:t>process</a:t>
          </a:r>
          <a:endParaRPr lang="ru-RU" err="1">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pt>
    <dgm:pt modelId="{CCFCE486-E384-42AC-9091-E91A23CFC321}" type="pres">
      <dgm:prSet presAssocID="{9902AA1A-DCB9-4441-8631-BC0447AA2EFD}" presName="linear" presStyleCnt="0">
        <dgm:presLayoutVars>
          <dgm:animLvl val="lvl"/>
          <dgm:resizeHandles val="exact"/>
        </dgm:presLayoutVars>
      </dgm:prSet>
      <dgm:spPr/>
    </dgm:pt>
    <dgm:pt modelId="{8CB9FEF0-C412-4982-9F61-E553C96F4513}" type="pres">
      <dgm:prSet presAssocID="{1C099B03-AC24-4BAF-9EF7-8CA19D80ED8D}" presName="parentText" presStyleLbl="node1" presStyleIdx="0" presStyleCnt="3">
        <dgm:presLayoutVars>
          <dgm:chMax val="0"/>
          <dgm:bulletEnabled val="1"/>
        </dgm:presLayoutVars>
      </dgm:prSet>
      <dgm:spPr/>
    </dgm:pt>
    <dgm:pt modelId="{AC1FC20F-FAC0-4648-A74D-747B8DE36B40}" type="pres">
      <dgm:prSet presAssocID="{4C10E97F-50E7-44FA-9440-688B9C756D78}" presName="spacer" presStyleCnt="0"/>
      <dgm:spPr/>
    </dgm:pt>
    <dgm:pt modelId="{412C3721-F9B6-4F25-A842-DA7359D79DA6}" type="pres">
      <dgm:prSet presAssocID="{D1AB6D46-A7C8-4496-8BE1-A421ED99EE94}" presName="parentText" presStyleLbl="node1" presStyleIdx="1" presStyleCnt="3">
        <dgm:presLayoutVars>
          <dgm:chMax val="0"/>
          <dgm:bulletEnabled val="1"/>
        </dgm:presLayoutVars>
      </dgm:prSet>
      <dgm:spPr/>
    </dgm:pt>
    <dgm:pt modelId="{D0257F19-3CA6-48E1-B370-8865E83DF61E}" type="pres">
      <dgm:prSet presAssocID="{D0377454-23BA-4059-A84A-D40ED744ABA6}" presName="spacer" presStyleCnt="0"/>
      <dgm:spPr/>
    </dgm:pt>
    <dgm:pt modelId="{674BFC65-3ADA-40B2-B04A-01E890A188AA}" type="pres">
      <dgm:prSet presAssocID="{8F2D62ED-3CCE-401A-9682-F5DE49911CAE}" presName="parentText" presStyleLbl="node1" presStyleIdx="2" presStyleCnt="3">
        <dgm:presLayoutVars>
          <dgm:chMax val="0"/>
          <dgm:bulletEnabled val="1"/>
        </dgm:presLayoutVars>
      </dgm:prSet>
      <dgm:spPr/>
    </dgm:pt>
  </dgm:ptLst>
  <dgm:cxnLst>
    <dgm:cxn modelId="{49FC9700-F9DF-4854-87A4-B781A30D49CA}" type="presOf" srcId="{8F2D62ED-3CCE-401A-9682-F5DE49911CAE}" destId="{674BFC65-3ADA-40B2-B04A-01E890A188AA}" srcOrd="0" destOrd="0" presId="urn:microsoft.com/office/officeart/2005/8/layout/vList2"/>
    <dgm:cxn modelId="{488C3663-1A69-4FF3-A99E-1C34BCE06DB3}" srcId="{9902AA1A-DCB9-4441-8631-BC0447AA2EFD}" destId="{1C099B03-AC24-4BAF-9EF7-8CA19D80ED8D}" srcOrd="0" destOrd="0" parTransId="{4C0F78B6-8371-49B4-896D-E4A465566011}" sibTransId="{4C10E97F-50E7-44FA-9440-688B9C756D78}"/>
    <dgm:cxn modelId="{9F85CE74-79FF-42C1-8256-1BF46B032172}" type="presOf" srcId="{1C099B03-AC24-4BAF-9EF7-8CA19D80ED8D}" destId="{8CB9FEF0-C412-4982-9F61-E553C96F4513}" srcOrd="0" destOrd="0" presId="urn:microsoft.com/office/officeart/2005/8/layout/vList2"/>
    <dgm:cxn modelId="{B4631257-C577-4859-80EA-FD34E5D6BDC8}" type="presOf" srcId="{9902AA1A-DCB9-4441-8631-BC0447AA2EFD}" destId="{CCFCE486-E384-42AC-9091-E91A23CFC321}" srcOrd="0" destOrd="0" presId="urn:microsoft.com/office/officeart/2005/8/layout/vList2"/>
    <dgm:cxn modelId="{1037C177-08EE-47F1-A58A-FF75C4531666}" srcId="{9902AA1A-DCB9-4441-8631-BC0447AA2EFD}" destId="{8F2D62ED-3CCE-401A-9682-F5DE49911CAE}" srcOrd="2" destOrd="0" parTransId="{13C9F0B9-CC00-46B6-B3FE-46A6CFE6F780}" sibTransId="{174469DD-BE64-4AC8-814B-A698947D9135}"/>
    <dgm:cxn modelId="{605DEDB5-B482-4DF0-9AAD-FC30B063B11D}" type="presOf" srcId="{D1AB6D46-A7C8-4496-8BE1-A421ED99EE94}" destId="{412C3721-F9B6-4F25-A842-DA7359D79DA6}" srcOrd="0" destOrd="0" presId="urn:microsoft.com/office/officeart/2005/8/layout/vList2"/>
    <dgm:cxn modelId="{511DDDFA-4AA4-4609-9727-13DDC101627E}" srcId="{9902AA1A-DCB9-4441-8631-BC0447AA2EFD}" destId="{D1AB6D46-A7C8-4496-8BE1-A421ED99EE94}" srcOrd="1" destOrd="0" parTransId="{9FE7686D-43F8-485D-AF75-F2EAC9082092}" sibTransId="{D0377454-23BA-4059-A84A-D40ED744ABA6}"/>
    <dgm:cxn modelId="{1BADF9E8-5FD1-4861-B2BE-CA3B2DBEEB2A}" type="presParOf" srcId="{CCFCE486-E384-42AC-9091-E91A23CFC321}" destId="{8CB9FEF0-C412-4982-9F61-E553C96F4513}" srcOrd="0" destOrd="0" presId="urn:microsoft.com/office/officeart/2005/8/layout/vList2"/>
    <dgm:cxn modelId="{31104E25-3C3F-4426-8302-CD914C48DA34}" type="presParOf" srcId="{CCFCE486-E384-42AC-9091-E91A23CFC321}" destId="{AC1FC20F-FAC0-4648-A74D-747B8DE36B40}" srcOrd="1" destOrd="0" presId="urn:microsoft.com/office/officeart/2005/8/layout/vList2"/>
    <dgm:cxn modelId="{7886F262-1182-4E91-BEE5-54B6DCD2288A}" type="presParOf" srcId="{CCFCE486-E384-42AC-9091-E91A23CFC321}" destId="{412C3721-F9B6-4F25-A842-DA7359D79DA6}" srcOrd="2" destOrd="0" presId="urn:microsoft.com/office/officeart/2005/8/layout/vList2"/>
    <dgm:cxn modelId="{9087E085-7EC3-4BE2-9E9E-BCCAD41D0F15}" type="presParOf" srcId="{CCFCE486-E384-42AC-9091-E91A23CFC321}" destId="{D0257F19-3CA6-48E1-B370-8865E83DF61E}" srcOrd="3" destOrd="0" presId="urn:microsoft.com/office/officeart/2005/8/layout/vList2"/>
    <dgm:cxn modelId="{5277E26D-9182-4E90-BA1D-1B46910754EF}" type="presParOf" srcId="{CCFCE486-E384-42AC-9091-E91A23CFC321}" destId="{674BFC65-3ADA-40B2-B04A-01E890A188A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02AA1A-DCB9-4441-8631-BC0447AA2EFD}"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ru-RU"/>
        </a:p>
      </dgm:t>
    </dgm:pt>
    <dgm:pt modelId="{1C099B03-AC24-4BAF-9EF7-8CA19D80ED8D}">
      <dgm:prSet phldrT="[Text]"/>
      <dgm:spPr/>
      <dgm:t>
        <a:bodyPr/>
        <a:lstStyle/>
        <a:p>
          <a:r>
            <a:rPr lang="ru-RU"/>
            <a:t>1. </a:t>
          </a:r>
          <a:r>
            <a:rPr lang="af-ZA" err="1"/>
            <a:t>Technical</a:t>
          </a:r>
          <a:endParaRPr lang="ru-RU" err="1">
            <a:latin typeface="Trebuchet MS"/>
          </a:endParaRP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r>
            <a:rPr lang="ru-RU">
              <a:latin typeface="Trebuchet MS"/>
            </a:rPr>
            <a:t>2. </a:t>
          </a:r>
          <a:r>
            <a:rPr lang="af-ZA" err="1">
              <a:latin typeface="Trebuchet MS"/>
            </a:rPr>
            <a:t>Economical</a:t>
          </a:r>
          <a:endParaRPr lang="ru-RU" err="1">
            <a:latin typeface="Trebuchet MS"/>
          </a:endParaRPr>
        </a:p>
      </dgm:t>
    </dgm:pt>
    <dgm:pt modelId="{9FE7686D-43F8-485D-AF75-F2EAC9082092}" type="parTrans" cxnId="{511DDDFA-4AA4-4609-9727-13DDC101627E}">
      <dgm:prSet/>
      <dgm:spPr/>
    </dgm:pt>
    <dgm:pt modelId="{D0377454-23BA-4059-A84A-D40ED744ABA6}" type="sibTrans" cxnId="{511DDDFA-4AA4-4609-9727-13DDC101627E}">
      <dgm:prSet/>
      <dgm:spPr/>
    </dgm:pt>
    <dgm:pt modelId="{8F2D62ED-3CCE-401A-9682-F5DE49911CAE}">
      <dgm:prSet phldrT="[Text]"/>
      <dgm:spPr/>
      <dgm:t>
        <a:bodyPr/>
        <a:lstStyle/>
        <a:p>
          <a:r>
            <a:rPr lang="ru-RU">
              <a:latin typeface="Trebuchet MS"/>
            </a:rPr>
            <a:t>3. </a:t>
          </a:r>
          <a:r>
            <a:rPr lang="af-ZA" err="1">
              <a:latin typeface="Trebuchet MS"/>
            </a:rPr>
            <a:t>Resources</a:t>
          </a:r>
          <a:endParaRPr lang="ru-RU" err="1">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pt>
    <dgm:pt modelId="{DC1FC900-6D56-4EA4-A8BE-00DF38EC90CB}">
      <dgm:prSet phldrT="[Text]"/>
      <dgm:spPr/>
      <dgm:t>
        <a:bodyPr/>
        <a:lstStyle/>
        <a:p>
          <a:r>
            <a:rPr lang="ru-RU">
              <a:latin typeface="Trebuchet MS"/>
            </a:rPr>
            <a:t>4. </a:t>
          </a:r>
          <a:r>
            <a:rPr lang="af-ZA" err="1">
              <a:latin typeface="Trebuchet MS"/>
            </a:rPr>
            <a:t>Exploitation</a:t>
          </a:r>
          <a:endParaRPr lang="ru-RU" err="1">
            <a:latin typeface="Trebuchet MS"/>
          </a:endParaRPr>
        </a:p>
      </dgm:t>
    </dgm:pt>
    <dgm:pt modelId="{BC853080-77DD-4E19-9A36-10D8DD9ACCDB}" type="parTrans" cxnId="{B623B6DA-A6EB-46BA-861A-28572BC3DD16}">
      <dgm:prSet/>
      <dgm:spPr/>
    </dgm:pt>
    <dgm:pt modelId="{D3329A27-B162-4FC1-AA0C-EE089B7C7339}" type="sibTrans" cxnId="{B623B6DA-A6EB-46BA-861A-28572BC3DD16}">
      <dgm:prSet/>
      <dgm:spPr/>
    </dgm:pt>
    <dgm:pt modelId="{B0514290-77B3-425E-A214-D24C4E8E3C69}">
      <dgm:prSet phldrT="[Text]"/>
      <dgm:spPr/>
      <dgm:t>
        <a:bodyPr/>
        <a:lstStyle/>
        <a:p>
          <a:r>
            <a:rPr lang="ru-RU">
              <a:latin typeface="Trebuchet MS"/>
            </a:rPr>
            <a:t>5. </a:t>
          </a:r>
          <a:r>
            <a:rPr lang="af-ZA" err="1">
              <a:latin typeface="Trebuchet MS"/>
            </a:rPr>
            <a:t>Localization</a:t>
          </a:r>
        </a:p>
      </dgm:t>
    </dgm:pt>
    <dgm:pt modelId="{FA4F61F9-F8E5-43A8-9D07-85FA58D8C9D2}" type="parTrans" cxnId="{809E659E-8585-4DEB-9917-630CA5E827BE}">
      <dgm:prSet/>
      <dgm:spPr/>
    </dgm:pt>
    <dgm:pt modelId="{4F264369-EA03-4BAC-AE68-7A021DE069A3}" type="sibTrans" cxnId="{809E659E-8585-4DEB-9917-630CA5E827BE}">
      <dgm:prSet/>
      <dgm:spPr/>
    </dgm:pt>
    <dgm:pt modelId="{7469C0DC-D1E9-4496-A8EF-FF5C74C2A449}" type="pres">
      <dgm:prSet presAssocID="{9902AA1A-DCB9-4441-8631-BC0447AA2EFD}" presName="diagram" presStyleCnt="0">
        <dgm:presLayoutVars>
          <dgm:dir/>
          <dgm:resizeHandles val="exact"/>
        </dgm:presLayoutVars>
      </dgm:prSet>
      <dgm:spPr/>
    </dgm:pt>
    <dgm:pt modelId="{99896107-96A0-4389-B08E-EE35366F3DDC}" type="pres">
      <dgm:prSet presAssocID="{1C099B03-AC24-4BAF-9EF7-8CA19D80ED8D}" presName="node" presStyleLbl="node1" presStyleIdx="0" presStyleCnt="5">
        <dgm:presLayoutVars>
          <dgm:bulletEnabled val="1"/>
        </dgm:presLayoutVars>
      </dgm:prSet>
      <dgm:spPr/>
    </dgm:pt>
    <dgm:pt modelId="{DC98E0A5-2C4F-4AD5-A4F4-31C9740D2646}" type="pres">
      <dgm:prSet presAssocID="{4C10E97F-50E7-44FA-9440-688B9C756D78}" presName="sibTrans" presStyleCnt="0"/>
      <dgm:spPr/>
    </dgm:pt>
    <dgm:pt modelId="{E0158FB2-1397-4803-BD61-6A0DACF0A534}" type="pres">
      <dgm:prSet presAssocID="{D1AB6D46-A7C8-4496-8BE1-A421ED99EE94}" presName="node" presStyleLbl="node1" presStyleIdx="1" presStyleCnt="5">
        <dgm:presLayoutVars>
          <dgm:bulletEnabled val="1"/>
        </dgm:presLayoutVars>
      </dgm:prSet>
      <dgm:spPr/>
    </dgm:pt>
    <dgm:pt modelId="{549BF82C-28FE-4FE0-A6C0-098B102C31C3}" type="pres">
      <dgm:prSet presAssocID="{D0377454-23BA-4059-A84A-D40ED744ABA6}" presName="sibTrans" presStyleCnt="0"/>
      <dgm:spPr/>
    </dgm:pt>
    <dgm:pt modelId="{36BFFB71-34DE-443E-A25E-E4B965828C52}" type="pres">
      <dgm:prSet presAssocID="{8F2D62ED-3CCE-401A-9682-F5DE49911CAE}" presName="node" presStyleLbl="node1" presStyleIdx="2" presStyleCnt="5">
        <dgm:presLayoutVars>
          <dgm:bulletEnabled val="1"/>
        </dgm:presLayoutVars>
      </dgm:prSet>
      <dgm:spPr/>
    </dgm:pt>
    <dgm:pt modelId="{EC76A0E7-6BB4-4DAC-A665-21477477B0A0}" type="pres">
      <dgm:prSet presAssocID="{174469DD-BE64-4AC8-814B-A698947D9135}" presName="sibTrans" presStyleCnt="0"/>
      <dgm:spPr/>
    </dgm:pt>
    <dgm:pt modelId="{C75B35A4-D2EF-4271-B7AF-A150A382E858}" type="pres">
      <dgm:prSet presAssocID="{DC1FC900-6D56-4EA4-A8BE-00DF38EC90CB}" presName="node" presStyleLbl="node1" presStyleIdx="3" presStyleCnt="5">
        <dgm:presLayoutVars>
          <dgm:bulletEnabled val="1"/>
        </dgm:presLayoutVars>
      </dgm:prSet>
      <dgm:spPr/>
    </dgm:pt>
    <dgm:pt modelId="{DCEDCB30-965B-4D02-B752-A82ABB3FD8EE}" type="pres">
      <dgm:prSet presAssocID="{D3329A27-B162-4FC1-AA0C-EE089B7C7339}" presName="sibTrans" presStyleCnt="0"/>
      <dgm:spPr/>
    </dgm:pt>
    <dgm:pt modelId="{426B491C-4542-4EC3-9807-316B344415CC}" type="pres">
      <dgm:prSet presAssocID="{B0514290-77B3-425E-A214-D24C4E8E3C69}" presName="node" presStyleLbl="node1" presStyleIdx="4" presStyleCnt="5">
        <dgm:presLayoutVars>
          <dgm:bulletEnabled val="1"/>
        </dgm:presLayoutVars>
      </dgm:prSet>
      <dgm:spPr/>
    </dgm:pt>
  </dgm:ptLst>
  <dgm:cxnLst>
    <dgm:cxn modelId="{6186111D-485D-45A9-B858-04836D4E89B1}" type="presOf" srcId="{B0514290-77B3-425E-A214-D24C4E8E3C69}" destId="{426B491C-4542-4EC3-9807-316B344415CC}" srcOrd="0" destOrd="0" presId="urn:microsoft.com/office/officeart/2005/8/layout/default"/>
    <dgm:cxn modelId="{810BC337-2E5E-4EFE-90DF-421D0ACDCA96}" type="presOf" srcId="{9902AA1A-DCB9-4441-8631-BC0447AA2EFD}" destId="{7469C0DC-D1E9-4496-A8EF-FF5C74C2A449}" srcOrd="0" destOrd="0" presId="urn:microsoft.com/office/officeart/2005/8/layout/default"/>
    <dgm:cxn modelId="{C3733A38-BC89-4E69-A5FC-AE5B71EFA3C0}" type="presOf" srcId="{8F2D62ED-3CCE-401A-9682-F5DE49911CAE}" destId="{36BFFB71-34DE-443E-A25E-E4B965828C52}" srcOrd="0" destOrd="0" presId="urn:microsoft.com/office/officeart/2005/8/layout/default"/>
    <dgm:cxn modelId="{488C3663-1A69-4FF3-A99E-1C34BCE06DB3}" srcId="{9902AA1A-DCB9-4441-8631-BC0447AA2EFD}" destId="{1C099B03-AC24-4BAF-9EF7-8CA19D80ED8D}" srcOrd="0" destOrd="0" parTransId="{4C0F78B6-8371-49B4-896D-E4A465566011}" sibTransId="{4C10E97F-50E7-44FA-9440-688B9C756D78}"/>
    <dgm:cxn modelId="{1037C177-08EE-47F1-A58A-FF75C4531666}" srcId="{9902AA1A-DCB9-4441-8631-BC0447AA2EFD}" destId="{8F2D62ED-3CCE-401A-9682-F5DE49911CAE}" srcOrd="2" destOrd="0" parTransId="{13C9F0B9-CC00-46B6-B3FE-46A6CFE6F780}" sibTransId="{174469DD-BE64-4AC8-814B-A698947D9135}"/>
    <dgm:cxn modelId="{BC2A737F-EF62-4757-87DE-682AF63B375C}" type="presOf" srcId="{1C099B03-AC24-4BAF-9EF7-8CA19D80ED8D}" destId="{99896107-96A0-4389-B08E-EE35366F3DDC}" srcOrd="0" destOrd="0" presId="urn:microsoft.com/office/officeart/2005/8/layout/default"/>
    <dgm:cxn modelId="{AA9B4086-BC4D-4FC7-AB16-AF030FC49B7D}" type="presOf" srcId="{DC1FC900-6D56-4EA4-A8BE-00DF38EC90CB}" destId="{C75B35A4-D2EF-4271-B7AF-A150A382E858}" srcOrd="0" destOrd="0" presId="urn:microsoft.com/office/officeart/2005/8/layout/default"/>
    <dgm:cxn modelId="{809E659E-8585-4DEB-9917-630CA5E827BE}" srcId="{9902AA1A-DCB9-4441-8631-BC0447AA2EFD}" destId="{B0514290-77B3-425E-A214-D24C4E8E3C69}" srcOrd="4" destOrd="0" parTransId="{FA4F61F9-F8E5-43A8-9D07-85FA58D8C9D2}" sibTransId="{4F264369-EA03-4BAC-AE68-7A021DE069A3}"/>
    <dgm:cxn modelId="{4ABB2FCD-C013-41BC-B387-F4ED0357A31A}" type="presOf" srcId="{D1AB6D46-A7C8-4496-8BE1-A421ED99EE94}" destId="{E0158FB2-1397-4803-BD61-6A0DACF0A534}" srcOrd="0" destOrd="0" presId="urn:microsoft.com/office/officeart/2005/8/layout/default"/>
    <dgm:cxn modelId="{B623B6DA-A6EB-46BA-861A-28572BC3DD16}" srcId="{9902AA1A-DCB9-4441-8631-BC0447AA2EFD}" destId="{DC1FC900-6D56-4EA4-A8BE-00DF38EC90CB}" srcOrd="3" destOrd="0" parTransId="{BC853080-77DD-4E19-9A36-10D8DD9ACCDB}" sibTransId="{D3329A27-B162-4FC1-AA0C-EE089B7C7339}"/>
    <dgm:cxn modelId="{511DDDFA-4AA4-4609-9727-13DDC101627E}" srcId="{9902AA1A-DCB9-4441-8631-BC0447AA2EFD}" destId="{D1AB6D46-A7C8-4496-8BE1-A421ED99EE94}" srcOrd="1" destOrd="0" parTransId="{9FE7686D-43F8-485D-AF75-F2EAC9082092}" sibTransId="{D0377454-23BA-4059-A84A-D40ED744ABA6}"/>
    <dgm:cxn modelId="{1A2BC0ED-0BC8-4920-82DA-8857B67BB05E}" type="presParOf" srcId="{7469C0DC-D1E9-4496-A8EF-FF5C74C2A449}" destId="{99896107-96A0-4389-B08E-EE35366F3DDC}" srcOrd="0" destOrd="0" presId="urn:microsoft.com/office/officeart/2005/8/layout/default"/>
    <dgm:cxn modelId="{57D7FC62-14DE-496C-A57F-DAC3547E0817}" type="presParOf" srcId="{7469C0DC-D1E9-4496-A8EF-FF5C74C2A449}" destId="{DC98E0A5-2C4F-4AD5-A4F4-31C9740D2646}" srcOrd="1" destOrd="0" presId="urn:microsoft.com/office/officeart/2005/8/layout/default"/>
    <dgm:cxn modelId="{0B467433-B257-4717-9B03-9E9B047A7654}" type="presParOf" srcId="{7469C0DC-D1E9-4496-A8EF-FF5C74C2A449}" destId="{E0158FB2-1397-4803-BD61-6A0DACF0A534}" srcOrd="2" destOrd="0" presId="urn:microsoft.com/office/officeart/2005/8/layout/default"/>
    <dgm:cxn modelId="{022EDC35-1196-4022-AEEE-E28473275E4A}" type="presParOf" srcId="{7469C0DC-D1E9-4496-A8EF-FF5C74C2A449}" destId="{549BF82C-28FE-4FE0-A6C0-098B102C31C3}" srcOrd="3" destOrd="0" presId="urn:microsoft.com/office/officeart/2005/8/layout/default"/>
    <dgm:cxn modelId="{2818AFA2-D767-4BA5-B263-EF83F2932E10}" type="presParOf" srcId="{7469C0DC-D1E9-4496-A8EF-FF5C74C2A449}" destId="{36BFFB71-34DE-443E-A25E-E4B965828C52}" srcOrd="4" destOrd="0" presId="urn:microsoft.com/office/officeart/2005/8/layout/default"/>
    <dgm:cxn modelId="{408C9B78-9534-4DC7-87BC-E201422FA533}" type="presParOf" srcId="{7469C0DC-D1E9-4496-A8EF-FF5C74C2A449}" destId="{EC76A0E7-6BB4-4DAC-A665-21477477B0A0}" srcOrd="5" destOrd="0" presId="urn:microsoft.com/office/officeart/2005/8/layout/default"/>
    <dgm:cxn modelId="{A2B7674E-0A49-40E5-8848-3D3B0BA7AF71}" type="presParOf" srcId="{7469C0DC-D1E9-4496-A8EF-FF5C74C2A449}" destId="{C75B35A4-D2EF-4271-B7AF-A150A382E858}" srcOrd="6" destOrd="0" presId="urn:microsoft.com/office/officeart/2005/8/layout/default"/>
    <dgm:cxn modelId="{B04924FB-EC1B-42DF-8119-7E4FAA3E240E}" type="presParOf" srcId="{7469C0DC-D1E9-4496-A8EF-FF5C74C2A449}" destId="{DCEDCB30-965B-4D02-B752-A82ABB3FD8EE}" srcOrd="7" destOrd="0" presId="urn:microsoft.com/office/officeart/2005/8/layout/default"/>
    <dgm:cxn modelId="{EC266161-5EB3-4A97-98E9-6E3F3FFECA0D}" type="presParOf" srcId="{7469C0DC-D1E9-4496-A8EF-FF5C74C2A449}" destId="{426B491C-4542-4EC3-9807-316B344415CC}"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BC7440-44E5-4D41-9F6B-03715CE0B88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ru-RU"/>
        </a:p>
      </dgm:t>
    </dgm:pt>
    <dgm:pt modelId="{7AB877F4-0D5A-4C37-86C8-C5D1B8071F75}">
      <dgm:prSet/>
      <dgm:spPr/>
      <dgm:t>
        <a:bodyPr/>
        <a:lstStyle/>
        <a:p>
          <a:pPr rtl="0"/>
          <a:r>
            <a:rPr lang="ru-RU" err="1"/>
            <a:t>Business</a:t>
          </a:r>
          <a:r>
            <a:rPr lang="ru-RU">
              <a:latin typeface="Trebuchet MS" panose="020B0603020202020204"/>
            </a:rPr>
            <a:t> </a:t>
          </a:r>
          <a:r>
            <a:rPr lang="ru-RU" err="1">
              <a:latin typeface="Trebuchet MS" panose="020B0603020202020204"/>
            </a:rPr>
            <a:t>target</a:t>
          </a:r>
          <a:endParaRPr lang="ru-RU" err="1"/>
        </a:p>
      </dgm:t>
    </dgm:pt>
    <dgm:pt modelId="{9D9259DF-1BA4-4EF0-A550-3987418BE214}" type="parTrans" cxnId="{D727604D-B827-41DB-B121-7C5C6B2EC8B2}">
      <dgm:prSet/>
      <dgm:spPr/>
      <dgm:t>
        <a:bodyPr/>
        <a:lstStyle/>
        <a:p>
          <a:endParaRPr lang="ru-RU"/>
        </a:p>
      </dgm:t>
    </dgm:pt>
    <dgm:pt modelId="{2DCA269D-E455-484C-ACEF-F731E954E2A3}" type="sibTrans" cxnId="{D727604D-B827-41DB-B121-7C5C6B2EC8B2}">
      <dgm:prSet/>
      <dgm:spPr/>
      <dgm:t>
        <a:bodyPr/>
        <a:lstStyle/>
        <a:p>
          <a:endParaRPr lang="ru-RU"/>
        </a:p>
      </dgm:t>
    </dgm:pt>
    <dgm:pt modelId="{1D18DE12-A81B-43BD-B6C4-CF710708053F}">
      <dgm:prSet/>
      <dgm:spPr/>
      <dgm:t>
        <a:bodyPr/>
        <a:lstStyle/>
        <a:p>
          <a:r>
            <a:rPr lang="ru-RU" err="1"/>
            <a:t>The</a:t>
          </a:r>
          <a:r>
            <a:rPr lang="ru-RU"/>
            <a:t> </a:t>
          </a:r>
          <a:r>
            <a:rPr lang="ru-RU" err="1"/>
            <a:t>market</a:t>
          </a:r>
          <a:r>
            <a:rPr lang="ru-RU"/>
            <a:t> </a:t>
          </a:r>
          <a:r>
            <a:rPr lang="ru-RU" err="1"/>
            <a:t>problem</a:t>
          </a:r>
        </a:p>
      </dgm:t>
    </dgm:pt>
    <dgm:pt modelId="{4809CB07-FCBA-4E7D-BBAF-63F1FC2DF3C9}" type="parTrans" cxnId="{8299DEC6-8133-425E-809D-87C6D053F885}">
      <dgm:prSet/>
      <dgm:spPr/>
      <dgm:t>
        <a:bodyPr/>
        <a:lstStyle/>
        <a:p>
          <a:endParaRPr lang="ru-RU"/>
        </a:p>
      </dgm:t>
    </dgm:pt>
    <dgm:pt modelId="{E501AC04-3295-4FEB-9898-A5D846DF44D0}" type="sibTrans" cxnId="{8299DEC6-8133-425E-809D-87C6D053F885}">
      <dgm:prSet/>
      <dgm:spPr/>
      <dgm:t>
        <a:bodyPr/>
        <a:lstStyle/>
        <a:p>
          <a:endParaRPr lang="ru-RU"/>
        </a:p>
      </dgm:t>
    </dgm:pt>
    <dgm:pt modelId="{0EEAABC0-32C2-47BC-812E-439D88D27A80}">
      <dgm:prSet/>
      <dgm:spPr/>
      <dgm:t>
        <a:bodyPr/>
        <a:lstStyle/>
        <a:p>
          <a:r>
            <a:rPr lang="ru-RU" err="1"/>
            <a:t>Available</a:t>
          </a:r>
          <a:r>
            <a:rPr lang="ru-RU"/>
            <a:t> </a:t>
          </a:r>
          <a:r>
            <a:rPr lang="ru-RU" err="1"/>
            <a:t>at</a:t>
          </a:r>
          <a:r>
            <a:rPr lang="ru-RU"/>
            <a:t> </a:t>
          </a:r>
          <a:r>
            <a:rPr lang="ru-RU" err="1"/>
            <a:t>this</a:t>
          </a:r>
          <a:r>
            <a:rPr lang="ru-RU"/>
            <a:t> </a:t>
          </a:r>
          <a:r>
            <a:rPr lang="ru-RU" err="1"/>
            <a:t>time</a:t>
          </a:r>
          <a:r>
            <a:rPr lang="ru-RU"/>
            <a:t> </a:t>
          </a:r>
          <a:r>
            <a:rPr lang="ru-RU" err="1"/>
            <a:t>market</a:t>
          </a:r>
          <a:r>
            <a:rPr lang="ru-RU"/>
            <a:t> </a:t>
          </a:r>
          <a:r>
            <a:rPr lang="ru-RU" err="1"/>
            <a:t>solutions</a:t>
          </a:r>
        </a:p>
      </dgm:t>
    </dgm:pt>
    <dgm:pt modelId="{171855B9-658A-4FF6-94DD-7932E691B142}" type="parTrans" cxnId="{B2C0FFEC-232F-4072-A64C-6E8291BDA3C9}">
      <dgm:prSet/>
      <dgm:spPr/>
      <dgm:t>
        <a:bodyPr/>
        <a:lstStyle/>
        <a:p>
          <a:endParaRPr lang="ru-RU"/>
        </a:p>
      </dgm:t>
    </dgm:pt>
    <dgm:pt modelId="{1FA75E83-7037-42D9-9AC9-0D15F5FAAF3E}" type="sibTrans" cxnId="{B2C0FFEC-232F-4072-A64C-6E8291BDA3C9}">
      <dgm:prSet/>
      <dgm:spPr/>
      <dgm:t>
        <a:bodyPr/>
        <a:lstStyle/>
        <a:p>
          <a:endParaRPr lang="ru-RU"/>
        </a:p>
      </dgm:t>
    </dgm:pt>
    <dgm:pt modelId="{16A02CB1-6F7F-4DAB-BAD1-2902365A93E0}">
      <dgm:prSet/>
      <dgm:spPr/>
      <dgm:t>
        <a:bodyPr/>
        <a:lstStyle/>
        <a:p>
          <a:r>
            <a:rPr lang="ru-RU" err="1"/>
            <a:t>Advantages</a:t>
          </a:r>
          <a:r>
            <a:rPr lang="ru-RU"/>
            <a:t> </a:t>
          </a:r>
          <a:r>
            <a:rPr lang="ru-RU" err="1"/>
            <a:t>and</a:t>
          </a:r>
          <a:r>
            <a:rPr lang="ru-RU"/>
            <a:t> </a:t>
          </a:r>
          <a:r>
            <a:rPr lang="af-ZA" err="1"/>
            <a:t>benefits</a:t>
          </a:r>
          <a:r>
            <a:rPr lang="af-ZA"/>
            <a:t> </a:t>
          </a:r>
          <a:r>
            <a:rPr lang="af-ZA" err="1"/>
            <a:t>for</a:t>
          </a:r>
          <a:r>
            <a:rPr lang="ru-RU"/>
            <a:t> </a:t>
          </a:r>
          <a:r>
            <a:rPr lang="af-ZA" err="1"/>
            <a:t>clients</a:t>
          </a:r>
        </a:p>
      </dgm:t>
    </dgm:pt>
    <dgm:pt modelId="{E6F3E632-1FA2-49BB-A7E6-61A6F5CE41AE}" type="parTrans" cxnId="{5F96FB75-D7F0-4060-BBEA-9FD3F4F82026}">
      <dgm:prSet/>
      <dgm:spPr/>
      <dgm:t>
        <a:bodyPr/>
        <a:lstStyle/>
        <a:p>
          <a:endParaRPr lang="ru-RU"/>
        </a:p>
      </dgm:t>
    </dgm:pt>
    <dgm:pt modelId="{4B5AE89C-C3A4-4644-AFB0-5C238044FF22}" type="sibTrans" cxnId="{5F96FB75-D7F0-4060-BBEA-9FD3F4F82026}">
      <dgm:prSet/>
      <dgm:spPr/>
      <dgm:t>
        <a:bodyPr/>
        <a:lstStyle/>
        <a:p>
          <a:endParaRPr lang="ru-RU"/>
        </a:p>
      </dgm:t>
    </dgm:pt>
    <dgm:pt modelId="{AB3B1384-F981-436E-8FBC-54735FEC301B}" type="pres">
      <dgm:prSet presAssocID="{36BC7440-44E5-4D41-9F6B-03715CE0B885}" presName="linear" presStyleCnt="0">
        <dgm:presLayoutVars>
          <dgm:animLvl val="lvl"/>
          <dgm:resizeHandles val="exact"/>
        </dgm:presLayoutVars>
      </dgm:prSet>
      <dgm:spPr/>
    </dgm:pt>
    <dgm:pt modelId="{E6E27757-332B-4A55-95DE-AC1E773355F8}" type="pres">
      <dgm:prSet presAssocID="{7AB877F4-0D5A-4C37-86C8-C5D1B8071F75}" presName="parentText" presStyleLbl="node1" presStyleIdx="0" presStyleCnt="4">
        <dgm:presLayoutVars>
          <dgm:chMax val="0"/>
          <dgm:bulletEnabled val="1"/>
        </dgm:presLayoutVars>
      </dgm:prSet>
      <dgm:spPr/>
    </dgm:pt>
    <dgm:pt modelId="{076E63EB-EEB9-48F1-9A38-42D169D04AA9}" type="pres">
      <dgm:prSet presAssocID="{2DCA269D-E455-484C-ACEF-F731E954E2A3}" presName="spacer" presStyleCnt="0"/>
      <dgm:spPr/>
    </dgm:pt>
    <dgm:pt modelId="{A5771191-2F24-4FC0-A51B-2A745985FDA4}" type="pres">
      <dgm:prSet presAssocID="{1D18DE12-A81B-43BD-B6C4-CF710708053F}" presName="parentText" presStyleLbl="node1" presStyleIdx="1" presStyleCnt="4">
        <dgm:presLayoutVars>
          <dgm:chMax val="0"/>
          <dgm:bulletEnabled val="1"/>
        </dgm:presLayoutVars>
      </dgm:prSet>
      <dgm:spPr/>
    </dgm:pt>
    <dgm:pt modelId="{75550FDB-9751-4AFB-853F-53105ABA4269}" type="pres">
      <dgm:prSet presAssocID="{E501AC04-3295-4FEB-9898-A5D846DF44D0}" presName="spacer" presStyleCnt="0"/>
      <dgm:spPr/>
    </dgm:pt>
    <dgm:pt modelId="{1692F0B1-BF25-4C61-AFBB-C2A70BCE81FB}" type="pres">
      <dgm:prSet presAssocID="{0EEAABC0-32C2-47BC-812E-439D88D27A80}" presName="parentText" presStyleLbl="node1" presStyleIdx="2" presStyleCnt="4">
        <dgm:presLayoutVars>
          <dgm:chMax val="0"/>
          <dgm:bulletEnabled val="1"/>
        </dgm:presLayoutVars>
      </dgm:prSet>
      <dgm:spPr/>
    </dgm:pt>
    <dgm:pt modelId="{4A7C9897-4492-4AF2-B5C2-F576AE4CD90D}" type="pres">
      <dgm:prSet presAssocID="{1FA75E83-7037-42D9-9AC9-0D15F5FAAF3E}" presName="spacer" presStyleCnt="0"/>
      <dgm:spPr/>
    </dgm:pt>
    <dgm:pt modelId="{302D4171-F5FF-452F-AA89-54C688F3A8AD}" type="pres">
      <dgm:prSet presAssocID="{16A02CB1-6F7F-4DAB-BAD1-2902365A93E0}" presName="parentText" presStyleLbl="node1" presStyleIdx="3" presStyleCnt="4">
        <dgm:presLayoutVars>
          <dgm:chMax val="0"/>
          <dgm:bulletEnabled val="1"/>
        </dgm:presLayoutVars>
      </dgm:prSet>
      <dgm:spPr/>
    </dgm:pt>
  </dgm:ptLst>
  <dgm:cxnLst>
    <dgm:cxn modelId="{8FEF8501-837B-4229-8A53-A60B444FB6EF}" type="presOf" srcId="{7AB877F4-0D5A-4C37-86C8-C5D1B8071F75}" destId="{E6E27757-332B-4A55-95DE-AC1E773355F8}" srcOrd="0" destOrd="0" presId="urn:microsoft.com/office/officeart/2005/8/layout/vList2"/>
    <dgm:cxn modelId="{ECEF1561-269D-4CDF-A0E4-44518E6C176A}" type="presOf" srcId="{1D18DE12-A81B-43BD-B6C4-CF710708053F}" destId="{A5771191-2F24-4FC0-A51B-2A745985FDA4}" srcOrd="0" destOrd="0" presId="urn:microsoft.com/office/officeart/2005/8/layout/vList2"/>
    <dgm:cxn modelId="{D727604D-B827-41DB-B121-7C5C6B2EC8B2}" srcId="{36BC7440-44E5-4D41-9F6B-03715CE0B885}" destId="{7AB877F4-0D5A-4C37-86C8-C5D1B8071F75}" srcOrd="0" destOrd="0" parTransId="{9D9259DF-1BA4-4EF0-A550-3987418BE214}" sibTransId="{2DCA269D-E455-484C-ACEF-F731E954E2A3}"/>
    <dgm:cxn modelId="{5F96FB75-D7F0-4060-BBEA-9FD3F4F82026}" srcId="{36BC7440-44E5-4D41-9F6B-03715CE0B885}" destId="{16A02CB1-6F7F-4DAB-BAD1-2902365A93E0}" srcOrd="3" destOrd="0" parTransId="{E6F3E632-1FA2-49BB-A7E6-61A6F5CE41AE}" sibTransId="{4B5AE89C-C3A4-4644-AFB0-5C238044FF22}"/>
    <dgm:cxn modelId="{3E43B683-8B45-4808-94A5-EA039F5B776F}" type="presOf" srcId="{16A02CB1-6F7F-4DAB-BAD1-2902365A93E0}" destId="{302D4171-F5FF-452F-AA89-54C688F3A8AD}" srcOrd="0" destOrd="0" presId="urn:microsoft.com/office/officeart/2005/8/layout/vList2"/>
    <dgm:cxn modelId="{6D8682A7-50BE-410D-934E-1266914DE9E0}" type="presOf" srcId="{0EEAABC0-32C2-47BC-812E-439D88D27A80}" destId="{1692F0B1-BF25-4C61-AFBB-C2A70BCE81FB}" srcOrd="0" destOrd="0" presId="urn:microsoft.com/office/officeart/2005/8/layout/vList2"/>
    <dgm:cxn modelId="{8299DEC6-8133-425E-809D-87C6D053F885}" srcId="{36BC7440-44E5-4D41-9F6B-03715CE0B885}" destId="{1D18DE12-A81B-43BD-B6C4-CF710708053F}" srcOrd="1" destOrd="0" parTransId="{4809CB07-FCBA-4E7D-BBAF-63F1FC2DF3C9}" sibTransId="{E501AC04-3295-4FEB-9898-A5D846DF44D0}"/>
    <dgm:cxn modelId="{FF52D4CD-2033-40B6-8D87-4148FB6F6DE3}" type="presOf" srcId="{36BC7440-44E5-4D41-9F6B-03715CE0B885}" destId="{AB3B1384-F981-436E-8FBC-54735FEC301B}" srcOrd="0" destOrd="0" presId="urn:microsoft.com/office/officeart/2005/8/layout/vList2"/>
    <dgm:cxn modelId="{B2C0FFEC-232F-4072-A64C-6E8291BDA3C9}" srcId="{36BC7440-44E5-4D41-9F6B-03715CE0B885}" destId="{0EEAABC0-32C2-47BC-812E-439D88D27A80}" srcOrd="2" destOrd="0" parTransId="{171855B9-658A-4FF6-94DD-7932E691B142}" sibTransId="{1FA75E83-7037-42D9-9AC9-0D15F5FAAF3E}"/>
    <dgm:cxn modelId="{848C5FCA-6FB2-440C-8FD5-0BDD9E18226E}" type="presParOf" srcId="{AB3B1384-F981-436E-8FBC-54735FEC301B}" destId="{E6E27757-332B-4A55-95DE-AC1E773355F8}" srcOrd="0" destOrd="0" presId="urn:microsoft.com/office/officeart/2005/8/layout/vList2"/>
    <dgm:cxn modelId="{04574F8A-F93B-4780-8EFE-63E880C1A6D1}" type="presParOf" srcId="{AB3B1384-F981-436E-8FBC-54735FEC301B}" destId="{076E63EB-EEB9-48F1-9A38-42D169D04AA9}" srcOrd="1" destOrd="0" presId="urn:microsoft.com/office/officeart/2005/8/layout/vList2"/>
    <dgm:cxn modelId="{DE6ABA2A-1ACB-4812-B5EE-A8EE95759EE3}" type="presParOf" srcId="{AB3B1384-F981-436E-8FBC-54735FEC301B}" destId="{A5771191-2F24-4FC0-A51B-2A745985FDA4}" srcOrd="2" destOrd="0" presId="urn:microsoft.com/office/officeart/2005/8/layout/vList2"/>
    <dgm:cxn modelId="{9781DFBB-47D7-44A0-A7B2-82E78AE0D440}" type="presParOf" srcId="{AB3B1384-F981-436E-8FBC-54735FEC301B}" destId="{75550FDB-9751-4AFB-853F-53105ABA4269}" srcOrd="3" destOrd="0" presId="urn:microsoft.com/office/officeart/2005/8/layout/vList2"/>
    <dgm:cxn modelId="{A3D72082-A16E-4BC3-B4EE-EAD56722BC09}" type="presParOf" srcId="{AB3B1384-F981-436E-8FBC-54735FEC301B}" destId="{1692F0B1-BF25-4C61-AFBB-C2A70BCE81FB}" srcOrd="4" destOrd="0" presId="urn:microsoft.com/office/officeart/2005/8/layout/vList2"/>
    <dgm:cxn modelId="{A0A79970-7ED8-4FAC-87DB-B256E23C4EAF}" type="presParOf" srcId="{AB3B1384-F981-436E-8FBC-54735FEC301B}" destId="{4A7C9897-4492-4AF2-B5C2-F576AE4CD90D}" srcOrd="5" destOrd="0" presId="urn:microsoft.com/office/officeart/2005/8/layout/vList2"/>
    <dgm:cxn modelId="{5A9615F1-1A5F-4BE0-BE53-1637DF7CCF39}" type="presParOf" srcId="{AB3B1384-F981-436E-8FBC-54735FEC301B}" destId="{302D4171-F5FF-452F-AA89-54C688F3A8A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519D0D-9257-4F87-8285-47B661E66E57}" type="doc">
      <dgm:prSet loTypeId="urn:microsoft.com/office/officeart/2005/8/layout/default" loCatId="list" qsTypeId="urn:microsoft.com/office/officeart/2005/8/quickstyle/simple2" qsCatId="simple" csTypeId="urn:microsoft.com/office/officeart/2005/8/colors/colorful5" csCatId="colorful"/>
      <dgm:spPr/>
      <dgm:t>
        <a:bodyPr/>
        <a:lstStyle/>
        <a:p>
          <a:endParaRPr lang="ru-RU"/>
        </a:p>
      </dgm:t>
    </dgm:pt>
    <dgm:pt modelId="{446E587F-F007-4E8B-853A-1858FBC9BFAC}">
      <dgm:prSet/>
      <dgm:spPr/>
      <dgm:t>
        <a:bodyPr/>
        <a:lstStyle/>
        <a:p>
          <a:r>
            <a:rPr lang="ru-RU"/>
            <a:t>Performance requirements</a:t>
          </a:r>
        </a:p>
      </dgm:t>
    </dgm:pt>
    <dgm:pt modelId="{1D6D359D-AF86-45E3-9017-A62B070B5418}" type="parTrans" cxnId="{5B4E15F2-D6ED-4D86-A86B-4054150AF4D4}">
      <dgm:prSet/>
      <dgm:spPr/>
      <dgm:t>
        <a:bodyPr/>
        <a:lstStyle/>
        <a:p>
          <a:endParaRPr lang="ru-RU"/>
        </a:p>
      </dgm:t>
    </dgm:pt>
    <dgm:pt modelId="{999ABBA3-1E23-4EA6-AA18-6C04642A0B1E}" type="sibTrans" cxnId="{5B4E15F2-D6ED-4D86-A86B-4054150AF4D4}">
      <dgm:prSet/>
      <dgm:spPr/>
      <dgm:t>
        <a:bodyPr/>
        <a:lstStyle/>
        <a:p>
          <a:endParaRPr lang="ru-RU"/>
        </a:p>
      </dgm:t>
    </dgm:pt>
    <dgm:pt modelId="{9BF658F4-3863-46CA-A95D-672531EDE5C2}">
      <dgm:prSet/>
      <dgm:spPr/>
      <dgm:t>
        <a:bodyPr/>
        <a:lstStyle/>
        <a:p>
          <a:r>
            <a:rPr lang="ru-RU"/>
            <a:t>Internationalization requirements</a:t>
          </a:r>
        </a:p>
      </dgm:t>
    </dgm:pt>
    <dgm:pt modelId="{2F47D7AC-D66B-429B-9FCA-292F836C698F}" type="parTrans" cxnId="{7D24F70C-3E95-43E4-BD63-C3596BE208C0}">
      <dgm:prSet/>
      <dgm:spPr/>
      <dgm:t>
        <a:bodyPr/>
        <a:lstStyle/>
        <a:p>
          <a:endParaRPr lang="ru-RU"/>
        </a:p>
      </dgm:t>
    </dgm:pt>
    <dgm:pt modelId="{0CB517FD-2D05-49CB-A052-4F399C04E575}" type="sibTrans" cxnId="{7D24F70C-3E95-43E4-BD63-C3596BE208C0}">
      <dgm:prSet/>
      <dgm:spPr/>
      <dgm:t>
        <a:bodyPr/>
        <a:lstStyle/>
        <a:p>
          <a:endParaRPr lang="ru-RU"/>
        </a:p>
      </dgm:t>
    </dgm:pt>
    <dgm:pt modelId="{9A3A7632-CF38-4817-8CA5-EEBB49A8289D}">
      <dgm:prSet/>
      <dgm:spPr/>
      <dgm:t>
        <a:bodyPr/>
        <a:lstStyle/>
        <a:p>
          <a:r>
            <a:rPr lang="ru-RU"/>
            <a:t>Distribution requirements (Roads to the market)</a:t>
          </a:r>
        </a:p>
      </dgm:t>
    </dgm:pt>
    <dgm:pt modelId="{B6010E00-9680-4874-A881-30F7CFBABD7D}" type="parTrans" cxnId="{6FAF9F7F-3917-4670-A492-932DCCAAAE67}">
      <dgm:prSet/>
      <dgm:spPr/>
      <dgm:t>
        <a:bodyPr/>
        <a:lstStyle/>
        <a:p>
          <a:endParaRPr lang="ru-RU"/>
        </a:p>
      </dgm:t>
    </dgm:pt>
    <dgm:pt modelId="{6186FD46-F9DF-4E3C-9811-B87298B4BB01}" type="sibTrans" cxnId="{6FAF9F7F-3917-4670-A492-932DCCAAAE67}">
      <dgm:prSet/>
      <dgm:spPr/>
      <dgm:t>
        <a:bodyPr/>
        <a:lstStyle/>
        <a:p>
          <a:endParaRPr lang="ru-RU"/>
        </a:p>
      </dgm:t>
    </dgm:pt>
    <dgm:pt modelId="{FB840ED3-5490-4B06-A4B0-CA1434CE31A2}">
      <dgm:prSet/>
      <dgm:spPr/>
      <dgm:t>
        <a:bodyPr/>
        <a:lstStyle/>
        <a:p>
          <a:r>
            <a:rPr lang="ru-RU"/>
            <a:t>Priority market table</a:t>
          </a:r>
        </a:p>
      </dgm:t>
    </dgm:pt>
    <dgm:pt modelId="{E2D1E18E-87A7-4933-A404-574D2A570FA6}" type="parTrans" cxnId="{60B4A59D-99CC-497A-85E0-8E23C9962EC6}">
      <dgm:prSet/>
      <dgm:spPr/>
      <dgm:t>
        <a:bodyPr/>
        <a:lstStyle/>
        <a:p>
          <a:endParaRPr lang="ru-RU"/>
        </a:p>
      </dgm:t>
    </dgm:pt>
    <dgm:pt modelId="{5D35D063-777E-45E9-AE9A-4DA0B93BEDDD}" type="sibTrans" cxnId="{60B4A59D-99CC-497A-85E0-8E23C9962EC6}">
      <dgm:prSet/>
      <dgm:spPr/>
      <dgm:t>
        <a:bodyPr/>
        <a:lstStyle/>
        <a:p>
          <a:endParaRPr lang="ru-RU"/>
        </a:p>
      </dgm:t>
    </dgm:pt>
    <dgm:pt modelId="{E254F9F9-09B1-4C90-A0BA-5A2CEA59B3F1}" type="pres">
      <dgm:prSet presAssocID="{35519D0D-9257-4F87-8285-47B661E66E57}" presName="diagram" presStyleCnt="0">
        <dgm:presLayoutVars>
          <dgm:dir/>
          <dgm:resizeHandles val="exact"/>
        </dgm:presLayoutVars>
      </dgm:prSet>
      <dgm:spPr/>
    </dgm:pt>
    <dgm:pt modelId="{0B005E93-C8D0-4941-B920-DFD5EE2D7222}" type="pres">
      <dgm:prSet presAssocID="{446E587F-F007-4E8B-853A-1858FBC9BFAC}" presName="node" presStyleLbl="node1" presStyleIdx="0" presStyleCnt="4">
        <dgm:presLayoutVars>
          <dgm:bulletEnabled val="1"/>
        </dgm:presLayoutVars>
      </dgm:prSet>
      <dgm:spPr/>
    </dgm:pt>
    <dgm:pt modelId="{2C2F94BE-9B23-4B22-8364-18D8FC1B1053}" type="pres">
      <dgm:prSet presAssocID="{999ABBA3-1E23-4EA6-AA18-6C04642A0B1E}" presName="sibTrans" presStyleCnt="0"/>
      <dgm:spPr/>
    </dgm:pt>
    <dgm:pt modelId="{22DD3555-213C-499C-80AF-7EC5891E2E16}" type="pres">
      <dgm:prSet presAssocID="{9BF658F4-3863-46CA-A95D-672531EDE5C2}" presName="node" presStyleLbl="node1" presStyleIdx="1" presStyleCnt="4">
        <dgm:presLayoutVars>
          <dgm:bulletEnabled val="1"/>
        </dgm:presLayoutVars>
      </dgm:prSet>
      <dgm:spPr/>
    </dgm:pt>
    <dgm:pt modelId="{46CD8EFF-1E9B-4520-B426-FC691E64286E}" type="pres">
      <dgm:prSet presAssocID="{0CB517FD-2D05-49CB-A052-4F399C04E575}" presName="sibTrans" presStyleCnt="0"/>
      <dgm:spPr/>
    </dgm:pt>
    <dgm:pt modelId="{C89A0BDF-1B4B-4E6E-9182-94952B9BA167}" type="pres">
      <dgm:prSet presAssocID="{9A3A7632-CF38-4817-8CA5-EEBB49A8289D}" presName="node" presStyleLbl="node1" presStyleIdx="2" presStyleCnt="4">
        <dgm:presLayoutVars>
          <dgm:bulletEnabled val="1"/>
        </dgm:presLayoutVars>
      </dgm:prSet>
      <dgm:spPr/>
    </dgm:pt>
    <dgm:pt modelId="{47A674FA-42E6-4E32-8A82-408771C65267}" type="pres">
      <dgm:prSet presAssocID="{6186FD46-F9DF-4E3C-9811-B87298B4BB01}" presName="sibTrans" presStyleCnt="0"/>
      <dgm:spPr/>
    </dgm:pt>
    <dgm:pt modelId="{01C940E4-43D7-44EE-B02B-1226D49DC817}" type="pres">
      <dgm:prSet presAssocID="{FB840ED3-5490-4B06-A4B0-CA1434CE31A2}" presName="node" presStyleLbl="node1" presStyleIdx="3" presStyleCnt="4">
        <dgm:presLayoutVars>
          <dgm:bulletEnabled val="1"/>
        </dgm:presLayoutVars>
      </dgm:prSet>
      <dgm:spPr/>
    </dgm:pt>
  </dgm:ptLst>
  <dgm:cxnLst>
    <dgm:cxn modelId="{7D24F70C-3E95-43E4-BD63-C3596BE208C0}" srcId="{35519D0D-9257-4F87-8285-47B661E66E57}" destId="{9BF658F4-3863-46CA-A95D-672531EDE5C2}" srcOrd="1" destOrd="0" parTransId="{2F47D7AC-D66B-429B-9FCA-292F836C698F}" sibTransId="{0CB517FD-2D05-49CB-A052-4F399C04E575}"/>
    <dgm:cxn modelId="{5862864B-E5B5-4377-B0A1-658E108239B9}" type="presOf" srcId="{9BF658F4-3863-46CA-A95D-672531EDE5C2}" destId="{22DD3555-213C-499C-80AF-7EC5891E2E16}" srcOrd="0" destOrd="0" presId="urn:microsoft.com/office/officeart/2005/8/layout/default"/>
    <dgm:cxn modelId="{6FAF9F7F-3917-4670-A492-932DCCAAAE67}" srcId="{35519D0D-9257-4F87-8285-47B661E66E57}" destId="{9A3A7632-CF38-4817-8CA5-EEBB49A8289D}" srcOrd="2" destOrd="0" parTransId="{B6010E00-9680-4874-A881-30F7CFBABD7D}" sibTransId="{6186FD46-F9DF-4E3C-9811-B87298B4BB01}"/>
    <dgm:cxn modelId="{77D6A19D-E79F-4EFF-82CA-AEA6F4215094}" type="presOf" srcId="{35519D0D-9257-4F87-8285-47B661E66E57}" destId="{E254F9F9-09B1-4C90-A0BA-5A2CEA59B3F1}" srcOrd="0" destOrd="0" presId="urn:microsoft.com/office/officeart/2005/8/layout/default"/>
    <dgm:cxn modelId="{60B4A59D-99CC-497A-85E0-8E23C9962EC6}" srcId="{35519D0D-9257-4F87-8285-47B661E66E57}" destId="{FB840ED3-5490-4B06-A4B0-CA1434CE31A2}" srcOrd="3" destOrd="0" parTransId="{E2D1E18E-87A7-4933-A404-574D2A570FA6}" sibTransId="{5D35D063-777E-45E9-AE9A-4DA0B93BEDDD}"/>
    <dgm:cxn modelId="{E747B2AE-8E47-4DAA-8648-E4564BA919D9}" type="presOf" srcId="{446E587F-F007-4E8B-853A-1858FBC9BFAC}" destId="{0B005E93-C8D0-4941-B920-DFD5EE2D7222}" srcOrd="0" destOrd="0" presId="urn:microsoft.com/office/officeart/2005/8/layout/default"/>
    <dgm:cxn modelId="{5B4E15F2-D6ED-4D86-A86B-4054150AF4D4}" srcId="{35519D0D-9257-4F87-8285-47B661E66E57}" destId="{446E587F-F007-4E8B-853A-1858FBC9BFAC}" srcOrd="0" destOrd="0" parTransId="{1D6D359D-AF86-45E3-9017-A62B070B5418}" sibTransId="{999ABBA3-1E23-4EA6-AA18-6C04642A0B1E}"/>
    <dgm:cxn modelId="{AE87F2F4-59DB-4516-A5D6-B47E906ABF56}" type="presOf" srcId="{FB840ED3-5490-4B06-A4B0-CA1434CE31A2}" destId="{01C940E4-43D7-44EE-B02B-1226D49DC817}" srcOrd="0" destOrd="0" presId="urn:microsoft.com/office/officeart/2005/8/layout/default"/>
    <dgm:cxn modelId="{0FAF4BF8-C678-463C-AD4B-7DB5B4143656}" type="presOf" srcId="{9A3A7632-CF38-4817-8CA5-EEBB49A8289D}" destId="{C89A0BDF-1B4B-4E6E-9182-94952B9BA167}" srcOrd="0" destOrd="0" presId="urn:microsoft.com/office/officeart/2005/8/layout/default"/>
    <dgm:cxn modelId="{7D973DC4-141D-4A2D-9750-C6A86846D043}" type="presParOf" srcId="{E254F9F9-09B1-4C90-A0BA-5A2CEA59B3F1}" destId="{0B005E93-C8D0-4941-B920-DFD5EE2D7222}" srcOrd="0" destOrd="0" presId="urn:microsoft.com/office/officeart/2005/8/layout/default"/>
    <dgm:cxn modelId="{45B94083-C813-43EF-AB54-0745CBA0E2A0}" type="presParOf" srcId="{E254F9F9-09B1-4C90-A0BA-5A2CEA59B3F1}" destId="{2C2F94BE-9B23-4B22-8364-18D8FC1B1053}" srcOrd="1" destOrd="0" presId="urn:microsoft.com/office/officeart/2005/8/layout/default"/>
    <dgm:cxn modelId="{4E5CC869-9AEB-4076-82BD-B491A58D0831}" type="presParOf" srcId="{E254F9F9-09B1-4C90-A0BA-5A2CEA59B3F1}" destId="{22DD3555-213C-499C-80AF-7EC5891E2E16}" srcOrd="2" destOrd="0" presId="urn:microsoft.com/office/officeart/2005/8/layout/default"/>
    <dgm:cxn modelId="{3D1A137B-798E-4451-8C43-478BD9D93B34}" type="presParOf" srcId="{E254F9F9-09B1-4C90-A0BA-5A2CEA59B3F1}" destId="{46CD8EFF-1E9B-4520-B426-FC691E64286E}" srcOrd="3" destOrd="0" presId="urn:microsoft.com/office/officeart/2005/8/layout/default"/>
    <dgm:cxn modelId="{7C874826-88EC-4563-BBA3-6F9C0FC94E05}" type="presParOf" srcId="{E254F9F9-09B1-4C90-A0BA-5A2CEA59B3F1}" destId="{C89A0BDF-1B4B-4E6E-9182-94952B9BA167}" srcOrd="4" destOrd="0" presId="urn:microsoft.com/office/officeart/2005/8/layout/default"/>
    <dgm:cxn modelId="{10AC590A-E6F1-46B0-9CCB-9377F0633930}" type="presParOf" srcId="{E254F9F9-09B1-4C90-A0BA-5A2CEA59B3F1}" destId="{47A674FA-42E6-4E32-8A82-408771C65267}" srcOrd="5" destOrd="0" presId="urn:microsoft.com/office/officeart/2005/8/layout/default"/>
    <dgm:cxn modelId="{4DD42F53-99BA-4240-BAE2-8A6DDF817B59}" type="presParOf" srcId="{E254F9F9-09B1-4C90-A0BA-5A2CEA59B3F1}" destId="{01C940E4-43D7-44EE-B02B-1226D49DC81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C95B86-4218-4E3B-96EF-DCF87CBA0813}"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ru-RU"/>
        </a:p>
      </dgm:t>
    </dgm:pt>
    <dgm:pt modelId="{50B9C8AB-5BE6-4268-8C8B-1E8EBB7D1720}">
      <dgm:prSet/>
      <dgm:spPr/>
      <dgm:t>
        <a:bodyPr/>
        <a:lstStyle/>
        <a:p>
          <a:r>
            <a:rPr lang="ru-RU"/>
            <a:t>Adress of target market</a:t>
          </a:r>
        </a:p>
      </dgm:t>
    </dgm:pt>
    <dgm:pt modelId="{83123AAD-CBFD-470D-8961-62B78E725AEB}" type="parTrans" cxnId="{CB97043E-6A45-4E81-8AEA-406AD3578924}">
      <dgm:prSet/>
      <dgm:spPr/>
      <dgm:t>
        <a:bodyPr/>
        <a:lstStyle/>
        <a:p>
          <a:endParaRPr lang="ru-RU"/>
        </a:p>
      </dgm:t>
    </dgm:pt>
    <dgm:pt modelId="{859842F7-192B-46BF-BEC5-C37958DD8B81}" type="sibTrans" cxnId="{CB97043E-6A45-4E81-8AEA-406AD3578924}">
      <dgm:prSet/>
      <dgm:spPr/>
      <dgm:t>
        <a:bodyPr/>
        <a:lstStyle/>
        <a:p>
          <a:endParaRPr lang="ru-RU"/>
        </a:p>
      </dgm:t>
    </dgm:pt>
    <dgm:pt modelId="{43D898B3-7828-4A4C-BA9B-8745980FF371}">
      <dgm:prSet/>
      <dgm:spPr/>
      <dgm:t>
        <a:bodyPr/>
        <a:lstStyle/>
        <a:p>
          <a:r>
            <a:rPr lang="ru-RU"/>
            <a:t>Description of the ideal target organization</a:t>
          </a:r>
        </a:p>
      </dgm:t>
    </dgm:pt>
    <dgm:pt modelId="{9EE35812-B093-402E-927C-83BB441409E5}" type="parTrans" cxnId="{CFCADCCF-2BA1-42A6-9C8F-600FB2CE0B7A}">
      <dgm:prSet/>
      <dgm:spPr/>
      <dgm:t>
        <a:bodyPr/>
        <a:lstStyle/>
        <a:p>
          <a:endParaRPr lang="ru-RU"/>
        </a:p>
      </dgm:t>
    </dgm:pt>
    <dgm:pt modelId="{78B6D08A-862D-44AB-8566-C79061B8C361}" type="sibTrans" cxnId="{CFCADCCF-2BA1-42A6-9C8F-600FB2CE0B7A}">
      <dgm:prSet/>
      <dgm:spPr/>
      <dgm:t>
        <a:bodyPr/>
        <a:lstStyle/>
        <a:p>
          <a:endParaRPr lang="ru-RU"/>
        </a:p>
      </dgm:t>
    </dgm:pt>
    <dgm:pt modelId="{C0B0AD72-1561-4474-99B1-261548E20CC8}" type="pres">
      <dgm:prSet presAssocID="{BDC95B86-4218-4E3B-96EF-DCF87CBA0813}" presName="diagram" presStyleCnt="0">
        <dgm:presLayoutVars>
          <dgm:dir/>
          <dgm:resizeHandles val="exact"/>
        </dgm:presLayoutVars>
      </dgm:prSet>
      <dgm:spPr/>
    </dgm:pt>
    <dgm:pt modelId="{ACEE0CBD-089C-430A-B89B-BD9F74EF4B6C}" type="pres">
      <dgm:prSet presAssocID="{50B9C8AB-5BE6-4268-8C8B-1E8EBB7D1720}" presName="node" presStyleLbl="node1" presStyleIdx="0" presStyleCnt="2">
        <dgm:presLayoutVars>
          <dgm:bulletEnabled val="1"/>
        </dgm:presLayoutVars>
      </dgm:prSet>
      <dgm:spPr/>
    </dgm:pt>
    <dgm:pt modelId="{3496AF7C-E454-4713-AB70-67B80BFD7F1A}" type="pres">
      <dgm:prSet presAssocID="{859842F7-192B-46BF-BEC5-C37958DD8B81}" presName="sibTrans" presStyleCnt="0"/>
      <dgm:spPr/>
    </dgm:pt>
    <dgm:pt modelId="{D3E19671-FECF-4BE0-A2AE-F2041CFDB9B9}" type="pres">
      <dgm:prSet presAssocID="{43D898B3-7828-4A4C-BA9B-8745980FF371}" presName="node" presStyleLbl="node1" presStyleIdx="1" presStyleCnt="2">
        <dgm:presLayoutVars>
          <dgm:bulletEnabled val="1"/>
        </dgm:presLayoutVars>
      </dgm:prSet>
      <dgm:spPr/>
    </dgm:pt>
  </dgm:ptLst>
  <dgm:cxnLst>
    <dgm:cxn modelId="{5D8FAD27-ACCD-4935-BF69-C485D4D11A20}" type="presOf" srcId="{43D898B3-7828-4A4C-BA9B-8745980FF371}" destId="{D3E19671-FECF-4BE0-A2AE-F2041CFDB9B9}" srcOrd="0" destOrd="0" presId="urn:microsoft.com/office/officeart/2005/8/layout/default"/>
    <dgm:cxn modelId="{CB97043E-6A45-4E81-8AEA-406AD3578924}" srcId="{BDC95B86-4218-4E3B-96EF-DCF87CBA0813}" destId="{50B9C8AB-5BE6-4268-8C8B-1E8EBB7D1720}" srcOrd="0" destOrd="0" parTransId="{83123AAD-CBFD-470D-8961-62B78E725AEB}" sibTransId="{859842F7-192B-46BF-BEC5-C37958DD8B81}"/>
    <dgm:cxn modelId="{5F713389-EA39-4034-9FC4-D2B7A0B7FF53}" type="presOf" srcId="{50B9C8AB-5BE6-4268-8C8B-1E8EBB7D1720}" destId="{ACEE0CBD-089C-430A-B89B-BD9F74EF4B6C}" srcOrd="0" destOrd="0" presId="urn:microsoft.com/office/officeart/2005/8/layout/default"/>
    <dgm:cxn modelId="{CFCADCCF-2BA1-42A6-9C8F-600FB2CE0B7A}" srcId="{BDC95B86-4218-4E3B-96EF-DCF87CBA0813}" destId="{43D898B3-7828-4A4C-BA9B-8745980FF371}" srcOrd="1" destOrd="0" parTransId="{9EE35812-B093-402E-927C-83BB441409E5}" sibTransId="{78B6D08A-862D-44AB-8566-C79061B8C361}"/>
    <dgm:cxn modelId="{BC8A70EE-C5FE-44FF-B866-EA07134DDFFC}" type="presOf" srcId="{BDC95B86-4218-4E3B-96EF-DCF87CBA0813}" destId="{C0B0AD72-1561-4474-99B1-261548E20CC8}" srcOrd="0" destOrd="0" presId="urn:microsoft.com/office/officeart/2005/8/layout/default"/>
    <dgm:cxn modelId="{72D45A54-ADCB-4C69-9A62-326AC262251A}" type="presParOf" srcId="{C0B0AD72-1561-4474-99B1-261548E20CC8}" destId="{ACEE0CBD-089C-430A-B89B-BD9F74EF4B6C}" srcOrd="0" destOrd="0" presId="urn:microsoft.com/office/officeart/2005/8/layout/default"/>
    <dgm:cxn modelId="{CA02358C-0CEE-42AE-9FEE-A1CCE2B4B277}" type="presParOf" srcId="{C0B0AD72-1561-4474-99B1-261548E20CC8}" destId="{3496AF7C-E454-4713-AB70-67B80BFD7F1A}" srcOrd="1" destOrd="0" presId="urn:microsoft.com/office/officeart/2005/8/layout/default"/>
    <dgm:cxn modelId="{7CADB537-06A2-4BA9-8B7A-5040E3E02F90}" type="presParOf" srcId="{C0B0AD72-1561-4474-99B1-261548E20CC8}" destId="{D3E19671-FECF-4BE0-A2AE-F2041CFDB9B9}"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DF7E25-158F-420E-9A50-B913884854AA}"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ru-RU"/>
        </a:p>
      </dgm:t>
    </dgm:pt>
    <dgm:pt modelId="{DE64EA07-3E94-4EF5-8855-DEE01DFF8166}">
      <dgm:prSet/>
      <dgm:spPr/>
      <dgm:t>
        <a:bodyPr/>
        <a:lstStyle/>
        <a:p>
          <a:r>
            <a:rPr lang="ru-RU"/>
            <a:t>Trends affecting the competitive environment</a:t>
          </a:r>
        </a:p>
      </dgm:t>
    </dgm:pt>
    <dgm:pt modelId="{48BAC792-CE79-4240-949E-436F984EA2BC}" type="parTrans" cxnId="{A7D3D91A-350B-40E3-9B7C-EE2B7E24A2CC}">
      <dgm:prSet/>
      <dgm:spPr/>
      <dgm:t>
        <a:bodyPr/>
        <a:lstStyle/>
        <a:p>
          <a:endParaRPr lang="ru-RU"/>
        </a:p>
      </dgm:t>
    </dgm:pt>
    <dgm:pt modelId="{822D1E1B-C6B0-47CF-AD5F-DA50DCCF4E80}" type="sibTrans" cxnId="{A7D3D91A-350B-40E3-9B7C-EE2B7E24A2CC}">
      <dgm:prSet/>
      <dgm:spPr/>
      <dgm:t>
        <a:bodyPr/>
        <a:lstStyle/>
        <a:p>
          <a:endParaRPr lang="ru-RU"/>
        </a:p>
      </dgm:t>
    </dgm:pt>
    <dgm:pt modelId="{4D3748F2-1CF8-47A2-AAB5-F5FBE4B3D594}">
      <dgm:prSet/>
      <dgm:spPr/>
      <dgm:t>
        <a:bodyPr/>
        <a:lstStyle/>
        <a:p>
          <a:r>
            <a:rPr lang="ru-RU"/>
            <a:t>Temporary expenses</a:t>
          </a:r>
        </a:p>
      </dgm:t>
    </dgm:pt>
    <dgm:pt modelId="{61CB0787-C94F-43A4-A09A-8ACB0C669F8D}" type="parTrans" cxnId="{17B5FE20-0820-4772-A33B-CE787EB992F4}">
      <dgm:prSet/>
      <dgm:spPr/>
      <dgm:t>
        <a:bodyPr/>
        <a:lstStyle/>
        <a:p>
          <a:endParaRPr lang="ru-RU"/>
        </a:p>
      </dgm:t>
    </dgm:pt>
    <dgm:pt modelId="{6BC67416-F2F6-49A8-8F1C-F82C394BC3A0}" type="sibTrans" cxnId="{17B5FE20-0820-4772-A33B-CE787EB992F4}">
      <dgm:prSet/>
      <dgm:spPr/>
      <dgm:t>
        <a:bodyPr/>
        <a:lstStyle/>
        <a:p>
          <a:endParaRPr lang="ru-RU"/>
        </a:p>
      </dgm:t>
    </dgm:pt>
    <dgm:pt modelId="{2ED625F7-DF7C-4991-8E28-59EC4590E81F}" type="pres">
      <dgm:prSet presAssocID="{30DF7E25-158F-420E-9A50-B913884854AA}" presName="diagram" presStyleCnt="0">
        <dgm:presLayoutVars>
          <dgm:dir/>
          <dgm:resizeHandles val="exact"/>
        </dgm:presLayoutVars>
      </dgm:prSet>
      <dgm:spPr/>
    </dgm:pt>
    <dgm:pt modelId="{A85D3B41-F1DD-47D4-B3F0-DA77B8498E73}" type="pres">
      <dgm:prSet presAssocID="{DE64EA07-3E94-4EF5-8855-DEE01DFF8166}" presName="node" presStyleLbl="node1" presStyleIdx="0" presStyleCnt="2">
        <dgm:presLayoutVars>
          <dgm:bulletEnabled val="1"/>
        </dgm:presLayoutVars>
      </dgm:prSet>
      <dgm:spPr/>
    </dgm:pt>
    <dgm:pt modelId="{6DBED74B-8B93-4611-8080-671E3C9996C4}" type="pres">
      <dgm:prSet presAssocID="{822D1E1B-C6B0-47CF-AD5F-DA50DCCF4E80}" presName="sibTrans" presStyleCnt="0"/>
      <dgm:spPr/>
    </dgm:pt>
    <dgm:pt modelId="{6B4DDAA7-2440-4240-8295-4157F929F46E}" type="pres">
      <dgm:prSet presAssocID="{4D3748F2-1CF8-47A2-AAB5-F5FBE4B3D594}" presName="node" presStyleLbl="node1" presStyleIdx="1" presStyleCnt="2">
        <dgm:presLayoutVars>
          <dgm:bulletEnabled val="1"/>
        </dgm:presLayoutVars>
      </dgm:prSet>
      <dgm:spPr/>
    </dgm:pt>
  </dgm:ptLst>
  <dgm:cxnLst>
    <dgm:cxn modelId="{A7D3D91A-350B-40E3-9B7C-EE2B7E24A2CC}" srcId="{30DF7E25-158F-420E-9A50-B913884854AA}" destId="{DE64EA07-3E94-4EF5-8855-DEE01DFF8166}" srcOrd="0" destOrd="0" parTransId="{48BAC792-CE79-4240-949E-436F984EA2BC}" sibTransId="{822D1E1B-C6B0-47CF-AD5F-DA50DCCF4E80}"/>
    <dgm:cxn modelId="{17B5FE20-0820-4772-A33B-CE787EB992F4}" srcId="{30DF7E25-158F-420E-9A50-B913884854AA}" destId="{4D3748F2-1CF8-47A2-AAB5-F5FBE4B3D594}" srcOrd="1" destOrd="0" parTransId="{61CB0787-C94F-43A4-A09A-8ACB0C669F8D}" sibTransId="{6BC67416-F2F6-49A8-8F1C-F82C394BC3A0}"/>
    <dgm:cxn modelId="{214B768A-775D-43FD-A050-34F7D2410C96}" type="presOf" srcId="{30DF7E25-158F-420E-9A50-B913884854AA}" destId="{2ED625F7-DF7C-4991-8E28-59EC4590E81F}" srcOrd="0" destOrd="0" presId="urn:microsoft.com/office/officeart/2005/8/layout/default"/>
    <dgm:cxn modelId="{EB42A2B7-B6A0-4949-B918-D6E7D6CC570A}" type="presOf" srcId="{DE64EA07-3E94-4EF5-8855-DEE01DFF8166}" destId="{A85D3B41-F1DD-47D4-B3F0-DA77B8498E73}" srcOrd="0" destOrd="0" presId="urn:microsoft.com/office/officeart/2005/8/layout/default"/>
    <dgm:cxn modelId="{C8793AF4-73FA-4B32-B488-6D43F801D8B7}" type="presOf" srcId="{4D3748F2-1CF8-47A2-AAB5-F5FBE4B3D594}" destId="{6B4DDAA7-2440-4240-8295-4157F929F46E}" srcOrd="0" destOrd="0" presId="urn:microsoft.com/office/officeart/2005/8/layout/default"/>
    <dgm:cxn modelId="{73BC4604-F112-400F-BB33-DF7D3991761B}" type="presParOf" srcId="{2ED625F7-DF7C-4991-8E28-59EC4590E81F}" destId="{A85D3B41-F1DD-47D4-B3F0-DA77B8498E73}" srcOrd="0" destOrd="0" presId="urn:microsoft.com/office/officeart/2005/8/layout/default"/>
    <dgm:cxn modelId="{FA665DDD-AF0D-4934-A0D9-545F13A64BBE}" type="presParOf" srcId="{2ED625F7-DF7C-4991-8E28-59EC4590E81F}" destId="{6DBED74B-8B93-4611-8080-671E3C9996C4}" srcOrd="1" destOrd="0" presId="urn:microsoft.com/office/officeart/2005/8/layout/default"/>
    <dgm:cxn modelId="{607D4533-6E9C-45A3-867F-1D190A031FF4}" type="presParOf" srcId="{2ED625F7-DF7C-4991-8E28-59EC4590E81F}" destId="{6B4DDAA7-2440-4240-8295-4157F929F46E}"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96F99-EB37-4C1E-B201-74F64A3DCA5D}">
      <dsp:nvSpPr>
        <dsp:cNvPr id="0" name=""/>
        <dsp:cNvSpPr/>
      </dsp:nvSpPr>
      <dsp:spPr>
        <a:xfrm>
          <a:off x="0" y="789929"/>
          <a:ext cx="4512988" cy="3978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kern="1200"/>
            <a:t>1. </a:t>
          </a:r>
          <a:r>
            <a:rPr lang="af-ZA" sz="1700" kern="1200" err="1"/>
            <a:t>Search</a:t>
          </a:r>
          <a:r>
            <a:rPr lang="ru-RU" sz="1700" kern="1200"/>
            <a:t> </a:t>
          </a:r>
          <a:r>
            <a:rPr lang="af-ZA" sz="1700" kern="1200" err="1"/>
            <a:t>for</a:t>
          </a:r>
          <a:r>
            <a:rPr lang="ru-RU" sz="1700" kern="1200"/>
            <a:t> </a:t>
          </a:r>
          <a:r>
            <a:rPr lang="af-ZA" sz="1700" kern="1200" err="1"/>
            <a:t>funny</a:t>
          </a:r>
          <a:r>
            <a:rPr lang="ru-RU" sz="1700" kern="1200"/>
            <a:t> </a:t>
          </a:r>
          <a:r>
            <a:rPr lang="af-ZA" sz="1700" kern="1200" err="1"/>
            <a:t>images</a:t>
          </a:r>
          <a:r>
            <a:rPr lang="ru-RU" sz="1700" kern="1200"/>
            <a:t> </a:t>
          </a:r>
          <a:r>
            <a:rPr lang="af-ZA" sz="1700" kern="1200" err="1"/>
            <a:t>and</a:t>
          </a:r>
          <a:r>
            <a:rPr lang="ru-RU" sz="1700" kern="1200"/>
            <a:t> </a:t>
          </a:r>
          <a:r>
            <a:rPr lang="af-ZA" sz="1700" kern="1200" err="1"/>
            <a:t>videous</a:t>
          </a:r>
          <a:endParaRPr lang="ru-RU" sz="1700" kern="1200">
            <a:latin typeface="Trebuchet MS"/>
          </a:endParaRPr>
        </a:p>
      </dsp:txBody>
      <dsp:txXfrm>
        <a:off x="19419" y="809348"/>
        <a:ext cx="4474150" cy="358962"/>
      </dsp:txXfrm>
    </dsp:sp>
    <dsp:sp modelId="{7E666214-E647-4E81-9173-2B48C05DDBE1}">
      <dsp:nvSpPr>
        <dsp:cNvPr id="0" name=""/>
        <dsp:cNvSpPr/>
      </dsp:nvSpPr>
      <dsp:spPr>
        <a:xfrm>
          <a:off x="0" y="1236688"/>
          <a:ext cx="4512988" cy="39780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kern="1200">
              <a:latin typeface="Trebuchet MS"/>
            </a:rPr>
            <a:t>2. </a:t>
          </a:r>
          <a:r>
            <a:rPr lang="af-ZA" sz="1700" kern="1200" err="1">
              <a:latin typeface="Trebuchet MS"/>
            </a:rPr>
            <a:t>Difficulties</a:t>
          </a:r>
          <a:r>
            <a:rPr lang="ru-RU" sz="1700" kern="1200">
              <a:latin typeface="Trebuchet MS"/>
            </a:rPr>
            <a:t> </a:t>
          </a:r>
          <a:r>
            <a:rPr lang="af-ZA" sz="1700" kern="1200">
              <a:latin typeface="Trebuchet MS"/>
            </a:rPr>
            <a:t>in</a:t>
          </a:r>
          <a:r>
            <a:rPr lang="ru-RU" sz="1700" kern="1200">
              <a:latin typeface="Trebuchet MS"/>
            </a:rPr>
            <a:t> </a:t>
          </a:r>
          <a:r>
            <a:rPr lang="af-ZA" sz="1700" kern="1200" err="1">
              <a:latin typeface="Trebuchet MS"/>
            </a:rPr>
            <a:t>discussing</a:t>
          </a:r>
          <a:r>
            <a:rPr lang="ru-RU" sz="1700" kern="1200">
              <a:latin typeface="Trebuchet MS"/>
            </a:rPr>
            <a:t> </a:t>
          </a:r>
          <a:r>
            <a:rPr lang="af-ZA" sz="1700" kern="1200" err="1">
              <a:latin typeface="Trebuchet MS"/>
            </a:rPr>
            <a:t>memes</a:t>
          </a:r>
          <a:endParaRPr lang="ru-RU" sz="1700" kern="1200" err="1">
            <a:latin typeface="Trebuchet MS"/>
          </a:endParaRPr>
        </a:p>
      </dsp:txBody>
      <dsp:txXfrm>
        <a:off x="19419" y="1256107"/>
        <a:ext cx="4474150" cy="358962"/>
      </dsp:txXfrm>
    </dsp:sp>
    <dsp:sp modelId="{306E9C6F-FD2D-4A91-A694-F12A4AAA014B}">
      <dsp:nvSpPr>
        <dsp:cNvPr id="0" name=""/>
        <dsp:cNvSpPr/>
      </dsp:nvSpPr>
      <dsp:spPr>
        <a:xfrm>
          <a:off x="0" y="1683449"/>
          <a:ext cx="4512988" cy="397800"/>
        </a:xfrm>
        <a:prstGeom prst="round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kern="1200">
              <a:latin typeface="Trebuchet MS"/>
            </a:rPr>
            <a:t>3. </a:t>
          </a:r>
          <a:r>
            <a:rPr lang="af-ZA" sz="1700" kern="1200" err="1">
              <a:latin typeface="Trebuchet MS"/>
            </a:rPr>
            <a:t>Limited</a:t>
          </a:r>
          <a:r>
            <a:rPr lang="ru-RU" sz="1700" kern="1200">
              <a:latin typeface="Trebuchet MS"/>
            </a:rPr>
            <a:t> </a:t>
          </a:r>
          <a:r>
            <a:rPr lang="af-ZA" sz="1700" kern="1200" err="1">
              <a:latin typeface="Trebuchet MS"/>
            </a:rPr>
            <a:t>ability</a:t>
          </a:r>
          <a:r>
            <a:rPr lang="ru-RU" sz="1700" kern="1200">
              <a:latin typeface="Trebuchet MS"/>
            </a:rPr>
            <a:t> </a:t>
          </a:r>
          <a:r>
            <a:rPr lang="af-ZA" sz="1700" kern="1200" err="1">
              <a:latin typeface="Trebuchet MS"/>
            </a:rPr>
            <a:t>to</a:t>
          </a:r>
          <a:r>
            <a:rPr lang="ru-RU" sz="1700" kern="1200">
              <a:latin typeface="Trebuchet MS"/>
            </a:rPr>
            <a:t> </a:t>
          </a:r>
          <a:r>
            <a:rPr lang="af-ZA" sz="1700" kern="1200" err="1">
              <a:latin typeface="Trebuchet MS"/>
            </a:rPr>
            <a:t>follow</a:t>
          </a:r>
          <a:r>
            <a:rPr lang="ru-RU" sz="1700" kern="1200">
              <a:latin typeface="Trebuchet MS"/>
            </a:rPr>
            <a:t> </a:t>
          </a:r>
          <a:r>
            <a:rPr lang="af-ZA" sz="1700" kern="1200" err="1">
              <a:latin typeface="Trebuchet MS"/>
            </a:rPr>
            <a:t>new</a:t>
          </a:r>
          <a:r>
            <a:rPr lang="ru-RU" sz="1700" kern="1200">
              <a:latin typeface="Trebuchet MS"/>
            </a:rPr>
            <a:t> </a:t>
          </a:r>
          <a:r>
            <a:rPr lang="af-ZA" sz="1700" kern="1200" err="1">
              <a:latin typeface="Trebuchet MS"/>
            </a:rPr>
            <a:t>memes</a:t>
          </a:r>
          <a:endParaRPr lang="ru-RU" sz="1700" kern="1200">
            <a:latin typeface="Trebuchet MS"/>
          </a:endParaRPr>
        </a:p>
      </dsp:txBody>
      <dsp:txXfrm>
        <a:off x="19419" y="1702868"/>
        <a:ext cx="4474150" cy="358962"/>
      </dsp:txXfrm>
    </dsp:sp>
    <dsp:sp modelId="{3B0451DC-49C1-4490-BD01-7B0200E3F85F}">
      <dsp:nvSpPr>
        <dsp:cNvPr id="0" name=""/>
        <dsp:cNvSpPr/>
      </dsp:nvSpPr>
      <dsp:spPr>
        <a:xfrm>
          <a:off x="0" y="2130209"/>
          <a:ext cx="4512988" cy="397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af-ZA" sz="1700" kern="1200">
              <a:latin typeface="Trebuchet MS"/>
            </a:rPr>
            <a:t>4</a:t>
          </a:r>
          <a:r>
            <a:rPr lang="ru-RU" sz="1700" kern="1200">
              <a:latin typeface="Trebuchet MS"/>
            </a:rPr>
            <a:t>.</a:t>
          </a:r>
          <a:r>
            <a:rPr lang="af-ZA" sz="1700" kern="1200" err="1">
              <a:latin typeface="Trebuchet MS"/>
            </a:rPr>
            <a:t>The</a:t>
          </a:r>
          <a:r>
            <a:rPr lang="ru-RU" sz="1700" kern="1200">
              <a:latin typeface="Trebuchet MS"/>
            </a:rPr>
            <a:t> </a:t>
          </a:r>
          <a:r>
            <a:rPr lang="af-ZA" sz="1700" kern="1200" err="1">
              <a:latin typeface="Trebuchet MS"/>
            </a:rPr>
            <a:t>difficulty</a:t>
          </a:r>
          <a:r>
            <a:rPr lang="ru-RU" sz="1700" kern="1200">
              <a:latin typeface="Trebuchet MS"/>
            </a:rPr>
            <a:t> </a:t>
          </a:r>
          <a:r>
            <a:rPr lang="af-ZA" sz="1700" kern="1200">
              <a:latin typeface="Trebuchet MS"/>
            </a:rPr>
            <a:t>of</a:t>
          </a:r>
          <a:r>
            <a:rPr lang="ru-RU" sz="1700" kern="1200">
              <a:latin typeface="Trebuchet MS"/>
            </a:rPr>
            <a:t> </a:t>
          </a:r>
          <a:r>
            <a:rPr lang="af-ZA" sz="1700" kern="1200" err="1">
              <a:latin typeface="Trebuchet MS"/>
            </a:rPr>
            <a:t>modifying</a:t>
          </a:r>
          <a:r>
            <a:rPr lang="ru-RU" sz="1700" kern="1200">
              <a:latin typeface="Trebuchet MS"/>
            </a:rPr>
            <a:t> </a:t>
          </a:r>
          <a:r>
            <a:rPr lang="af-ZA" sz="1700" kern="1200" err="1">
              <a:latin typeface="Trebuchet MS"/>
            </a:rPr>
            <a:t>existing</a:t>
          </a:r>
          <a:r>
            <a:rPr lang="ru-RU" sz="1700" kern="1200">
              <a:latin typeface="Trebuchet MS"/>
            </a:rPr>
            <a:t> </a:t>
          </a:r>
          <a:r>
            <a:rPr lang="af-ZA" sz="1700" kern="1200" err="1">
              <a:latin typeface="Trebuchet MS"/>
            </a:rPr>
            <a:t>memes</a:t>
          </a:r>
          <a:endParaRPr lang="ru-RU" sz="1700" kern="1200">
            <a:latin typeface="Trebuchet MS"/>
          </a:endParaRPr>
        </a:p>
      </dsp:txBody>
      <dsp:txXfrm>
        <a:off x="19419" y="2149628"/>
        <a:ext cx="4474150" cy="358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9FEF0-C412-4982-9F61-E553C96F4513}">
      <dsp:nvSpPr>
        <dsp:cNvPr id="0" name=""/>
        <dsp:cNvSpPr/>
      </dsp:nvSpPr>
      <dsp:spPr>
        <a:xfrm>
          <a:off x="0" y="1303010"/>
          <a:ext cx="5705990" cy="491399"/>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a:t>1. </a:t>
          </a:r>
          <a:r>
            <a:rPr lang="af-ZA" sz="2100" kern="1200" err="1"/>
            <a:t>Audience</a:t>
          </a:r>
          <a:r>
            <a:rPr lang="ru-RU" sz="2100" kern="1200"/>
            <a:t> </a:t>
          </a:r>
          <a:r>
            <a:rPr lang="af-ZA" sz="2100" kern="1200" err="1"/>
            <a:t>search</a:t>
          </a:r>
          <a:endParaRPr lang="ru-RU" sz="2100" kern="1200" err="1">
            <a:latin typeface="Trebuchet MS"/>
          </a:endParaRPr>
        </a:p>
      </dsp:txBody>
      <dsp:txXfrm>
        <a:off x="23988" y="1326998"/>
        <a:ext cx="5658014" cy="443423"/>
      </dsp:txXfrm>
    </dsp:sp>
    <dsp:sp modelId="{412C3721-F9B6-4F25-A842-DA7359D79DA6}">
      <dsp:nvSpPr>
        <dsp:cNvPr id="0" name=""/>
        <dsp:cNvSpPr/>
      </dsp:nvSpPr>
      <dsp:spPr>
        <a:xfrm>
          <a:off x="0" y="1854890"/>
          <a:ext cx="5705990" cy="491399"/>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a:latin typeface="Trebuchet MS"/>
            </a:rPr>
            <a:t>2. </a:t>
          </a:r>
          <a:r>
            <a:rPr lang="ru-RU" sz="2100" kern="1200" err="1">
              <a:latin typeface="Trebuchet MS"/>
            </a:rPr>
            <a:t>Copyright</a:t>
          </a:r>
          <a:r>
            <a:rPr lang="ru-RU" sz="2100" kern="1200">
              <a:latin typeface="Trebuchet MS"/>
            </a:rPr>
            <a:t> </a:t>
          </a:r>
          <a:r>
            <a:rPr lang="af-ZA" sz="2100" kern="1200" err="1">
              <a:latin typeface="Trebuchet MS"/>
            </a:rPr>
            <a:t>issues</a:t>
          </a:r>
          <a:endParaRPr lang="ru-RU" sz="2100" kern="1200" err="1">
            <a:latin typeface="Trebuchet MS"/>
          </a:endParaRPr>
        </a:p>
      </dsp:txBody>
      <dsp:txXfrm>
        <a:off x="23988" y="1878878"/>
        <a:ext cx="5658014" cy="443423"/>
      </dsp:txXfrm>
    </dsp:sp>
    <dsp:sp modelId="{674BFC65-3ADA-40B2-B04A-01E890A188AA}">
      <dsp:nvSpPr>
        <dsp:cNvPr id="0" name=""/>
        <dsp:cNvSpPr/>
      </dsp:nvSpPr>
      <dsp:spPr>
        <a:xfrm>
          <a:off x="0" y="2406770"/>
          <a:ext cx="5705990" cy="491399"/>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a:latin typeface="Trebuchet MS"/>
            </a:rPr>
            <a:t>3. </a:t>
          </a:r>
          <a:r>
            <a:rPr lang="af-ZA" sz="2100" kern="1200" err="1">
              <a:latin typeface="Trebuchet MS"/>
            </a:rPr>
            <a:t>The</a:t>
          </a:r>
          <a:r>
            <a:rPr lang="ru-RU" sz="2100" kern="1200">
              <a:latin typeface="Trebuchet MS"/>
            </a:rPr>
            <a:t> </a:t>
          </a:r>
          <a:r>
            <a:rPr lang="af-ZA" sz="2100" kern="1200" err="1">
              <a:latin typeface="Trebuchet MS"/>
            </a:rPr>
            <a:t>difficulty</a:t>
          </a:r>
          <a:r>
            <a:rPr lang="ru-RU" sz="2100" kern="1200">
              <a:latin typeface="Trebuchet MS"/>
            </a:rPr>
            <a:t> </a:t>
          </a:r>
          <a:r>
            <a:rPr lang="af-ZA" sz="2100" kern="1200">
              <a:latin typeface="Trebuchet MS"/>
            </a:rPr>
            <a:t>of</a:t>
          </a:r>
          <a:r>
            <a:rPr lang="ru-RU" sz="2100" kern="1200">
              <a:latin typeface="Trebuchet MS"/>
            </a:rPr>
            <a:t> </a:t>
          </a:r>
          <a:r>
            <a:rPr lang="af-ZA" sz="2100" kern="1200" err="1">
              <a:latin typeface="Trebuchet MS"/>
            </a:rPr>
            <a:t>modifying</a:t>
          </a:r>
          <a:r>
            <a:rPr lang="ru-RU" sz="2100" kern="1200">
              <a:latin typeface="Trebuchet MS"/>
            </a:rPr>
            <a:t> </a:t>
          </a:r>
          <a:r>
            <a:rPr lang="af-ZA" sz="2100" kern="1200" err="1">
              <a:latin typeface="Trebuchet MS"/>
            </a:rPr>
            <a:t>existing</a:t>
          </a:r>
          <a:r>
            <a:rPr lang="ru-RU" sz="2100" kern="1200">
              <a:latin typeface="Trebuchet MS"/>
            </a:rPr>
            <a:t> </a:t>
          </a:r>
          <a:r>
            <a:rPr lang="af-ZA" sz="2100" kern="1200" err="1">
              <a:latin typeface="Trebuchet MS"/>
            </a:rPr>
            <a:t>memes</a:t>
          </a:r>
          <a:endParaRPr lang="ru-RU" sz="2100" kern="1200" err="1">
            <a:latin typeface="Trebuchet MS"/>
          </a:endParaRPr>
        </a:p>
      </dsp:txBody>
      <dsp:txXfrm>
        <a:off x="23988" y="2430758"/>
        <a:ext cx="5658014" cy="443423"/>
      </dsp:txXfrm>
    </dsp:sp>
    <dsp:sp modelId="{EEB20699-02AB-4B47-B3FF-E35133739B2B}">
      <dsp:nvSpPr>
        <dsp:cNvPr id="0" name=""/>
        <dsp:cNvSpPr/>
      </dsp:nvSpPr>
      <dsp:spPr>
        <a:xfrm>
          <a:off x="0" y="2958650"/>
          <a:ext cx="5705990" cy="491399"/>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af-ZA" sz="2100" kern="1200">
              <a:latin typeface="Trebuchet MS"/>
            </a:rPr>
            <a:t>4. </a:t>
          </a:r>
          <a:r>
            <a:rPr lang="af-ZA" sz="2100" kern="1200" err="1">
              <a:latin typeface="Trebuchet MS"/>
            </a:rPr>
            <a:t>Need</a:t>
          </a:r>
          <a:r>
            <a:rPr lang="ru-RU" sz="2100" kern="1200">
              <a:latin typeface="Trebuchet MS"/>
            </a:rPr>
            <a:t> </a:t>
          </a:r>
          <a:r>
            <a:rPr lang="af-ZA" sz="2100" kern="1200" err="1">
              <a:latin typeface="Trebuchet MS"/>
            </a:rPr>
            <a:t>to</a:t>
          </a:r>
          <a:r>
            <a:rPr lang="ru-RU" sz="2100" kern="1200">
              <a:latin typeface="Trebuchet MS"/>
            </a:rPr>
            <a:t> </a:t>
          </a:r>
          <a:r>
            <a:rPr lang="ru-RU" sz="2100" kern="1200" err="1">
              <a:latin typeface="Trebuchet MS"/>
            </a:rPr>
            <a:t>get</a:t>
          </a:r>
          <a:r>
            <a:rPr lang="ru-RU" sz="2100" kern="1200">
              <a:latin typeface="Trebuchet MS"/>
            </a:rPr>
            <a:t> </a:t>
          </a:r>
          <a:r>
            <a:rPr lang="af-ZA" sz="2100" kern="1200" err="1">
              <a:latin typeface="Trebuchet MS"/>
            </a:rPr>
            <a:t>income</a:t>
          </a:r>
        </a:p>
      </dsp:txBody>
      <dsp:txXfrm>
        <a:off x="23988" y="2982638"/>
        <a:ext cx="5658014" cy="443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9FEF0-C412-4982-9F61-E553C96F4513}">
      <dsp:nvSpPr>
        <dsp:cNvPr id="0" name=""/>
        <dsp:cNvSpPr/>
      </dsp:nvSpPr>
      <dsp:spPr>
        <a:xfrm>
          <a:off x="0" y="28847"/>
          <a:ext cx="3921307" cy="100386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ru-RU" sz="2600" kern="1200"/>
            <a:t>1. </a:t>
          </a:r>
          <a:r>
            <a:rPr lang="af-ZA" sz="2600" kern="1200"/>
            <a:t>Access</a:t>
          </a:r>
          <a:r>
            <a:rPr lang="ru-RU" sz="2600" kern="1200"/>
            <a:t> </a:t>
          </a:r>
          <a:r>
            <a:rPr lang="af-ZA" sz="2600" kern="1200" err="1"/>
            <a:t>to</a:t>
          </a:r>
          <a:r>
            <a:rPr lang="ru-RU" sz="2600" kern="1200"/>
            <a:t> </a:t>
          </a:r>
          <a:r>
            <a:rPr lang="af-ZA" sz="2600" kern="1200"/>
            <a:t>a</a:t>
          </a:r>
          <a:r>
            <a:rPr lang="ru-RU" sz="2600" kern="1200"/>
            <a:t> </a:t>
          </a:r>
          <a:r>
            <a:rPr lang="af-ZA" sz="2600" kern="1200" err="1"/>
            <a:t>young</a:t>
          </a:r>
          <a:r>
            <a:rPr lang="ru-RU" sz="2600" kern="1200"/>
            <a:t> </a:t>
          </a:r>
          <a:r>
            <a:rPr lang="af-ZA" sz="2600" kern="1200" err="1"/>
            <a:t>audience</a:t>
          </a:r>
          <a:endParaRPr lang="ru-RU" sz="2600" kern="1200" err="1">
            <a:latin typeface="Trebuchet MS"/>
          </a:endParaRPr>
        </a:p>
      </dsp:txBody>
      <dsp:txXfrm>
        <a:off x="49004" y="77851"/>
        <a:ext cx="3823299" cy="905852"/>
      </dsp:txXfrm>
    </dsp:sp>
    <dsp:sp modelId="{412C3721-F9B6-4F25-A842-DA7359D79DA6}">
      <dsp:nvSpPr>
        <dsp:cNvPr id="0" name=""/>
        <dsp:cNvSpPr/>
      </dsp:nvSpPr>
      <dsp:spPr>
        <a:xfrm>
          <a:off x="0" y="1107587"/>
          <a:ext cx="3921307" cy="100386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ru-RU" sz="2600" kern="1200">
              <a:latin typeface="Trebuchet MS"/>
            </a:rPr>
            <a:t>2. </a:t>
          </a:r>
          <a:r>
            <a:rPr lang="af-ZA" sz="2600" kern="1200" err="1">
              <a:latin typeface="Trebuchet MS"/>
            </a:rPr>
            <a:t>Audience</a:t>
          </a:r>
          <a:r>
            <a:rPr lang="ru-RU" sz="2600" kern="1200">
              <a:latin typeface="Trebuchet MS"/>
            </a:rPr>
            <a:t> </a:t>
          </a:r>
          <a:r>
            <a:rPr lang="af-ZA" sz="2600" kern="1200" err="1">
              <a:latin typeface="Trebuchet MS"/>
            </a:rPr>
            <a:t>expansion</a:t>
          </a:r>
          <a:endParaRPr lang="ru-RU" sz="2600" kern="1200" err="1">
            <a:latin typeface="Trebuchet MS"/>
          </a:endParaRPr>
        </a:p>
      </dsp:txBody>
      <dsp:txXfrm>
        <a:off x="49004" y="1156591"/>
        <a:ext cx="3823299" cy="905852"/>
      </dsp:txXfrm>
    </dsp:sp>
    <dsp:sp modelId="{674BFC65-3ADA-40B2-B04A-01E890A188AA}">
      <dsp:nvSpPr>
        <dsp:cNvPr id="0" name=""/>
        <dsp:cNvSpPr/>
      </dsp:nvSpPr>
      <dsp:spPr>
        <a:xfrm>
          <a:off x="0" y="2186327"/>
          <a:ext cx="3921307" cy="100386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ru-RU" sz="2600" kern="1200">
              <a:latin typeface="Trebuchet MS"/>
            </a:rPr>
            <a:t>3. </a:t>
          </a:r>
          <a:r>
            <a:rPr lang="af-ZA" sz="2600" kern="1200" err="1">
              <a:latin typeface="Trebuchet MS"/>
            </a:rPr>
            <a:t>Convenient</a:t>
          </a:r>
          <a:r>
            <a:rPr lang="ru-RU" sz="2600" kern="1200">
              <a:latin typeface="Trebuchet MS"/>
            </a:rPr>
            <a:t>  </a:t>
          </a:r>
          <a:r>
            <a:rPr lang="af-ZA" sz="2600" kern="1200" err="1">
              <a:latin typeface="Trebuchet MS"/>
            </a:rPr>
            <a:t>methods</a:t>
          </a:r>
          <a:r>
            <a:rPr lang="ru-RU" sz="2600" kern="1200">
              <a:latin typeface="Trebuchet MS"/>
            </a:rPr>
            <a:t> </a:t>
          </a:r>
          <a:r>
            <a:rPr lang="af-ZA" sz="2600" kern="1200" err="1">
              <a:latin typeface="Trebuchet MS"/>
            </a:rPr>
            <a:t>for</a:t>
          </a:r>
          <a:r>
            <a:rPr lang="ru-RU" sz="2600" kern="1200">
              <a:latin typeface="Trebuchet MS"/>
            </a:rPr>
            <a:t> </a:t>
          </a:r>
          <a:r>
            <a:rPr lang="af-ZA" sz="2600" kern="1200" err="1">
              <a:latin typeface="Trebuchet MS"/>
            </a:rPr>
            <a:t>advertising</a:t>
          </a:r>
          <a:endParaRPr lang="ru-RU" sz="2600" kern="1200" err="1">
            <a:latin typeface="Trebuchet MS"/>
          </a:endParaRPr>
        </a:p>
      </dsp:txBody>
      <dsp:txXfrm>
        <a:off x="49004" y="2235331"/>
        <a:ext cx="3823299" cy="9058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9FEF0-C412-4982-9F61-E553C96F4513}">
      <dsp:nvSpPr>
        <dsp:cNvPr id="0" name=""/>
        <dsp:cNvSpPr/>
      </dsp:nvSpPr>
      <dsp:spPr>
        <a:xfrm>
          <a:off x="0" y="258815"/>
          <a:ext cx="7473129" cy="104247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ru-RU" sz="2700" kern="1200"/>
            <a:t>1. When </a:t>
          </a:r>
          <a:r>
            <a:rPr lang="ru-RU" sz="2700" kern="1200" err="1"/>
            <a:t>analyzing</a:t>
          </a:r>
          <a:r>
            <a:rPr lang="ru-RU" sz="2700" kern="1200"/>
            <a:t> </a:t>
          </a:r>
          <a:r>
            <a:rPr lang="ru-RU" sz="2700" kern="1200" err="1"/>
            <a:t>broad</a:t>
          </a:r>
          <a:r>
            <a:rPr lang="ru-RU" sz="2700" kern="1200"/>
            <a:t> </a:t>
          </a:r>
          <a:r>
            <a:rPr lang="ru-RU" sz="2700" kern="1200" err="1"/>
            <a:t>causes</a:t>
          </a:r>
          <a:r>
            <a:rPr lang="ru-RU" sz="2700" kern="1200"/>
            <a:t> </a:t>
          </a:r>
          <a:r>
            <a:rPr lang="ru-RU" sz="2700" kern="1200" err="1"/>
            <a:t>by</a:t>
          </a:r>
          <a:r>
            <a:rPr lang="ru-RU" sz="2700" kern="1200"/>
            <a:t> </a:t>
          </a:r>
          <a:r>
            <a:rPr lang="ru-RU" sz="2700" kern="1200" err="1"/>
            <a:t>looking</a:t>
          </a:r>
          <a:r>
            <a:rPr lang="ru-RU" sz="2700" kern="1200"/>
            <a:t> </a:t>
          </a:r>
          <a:r>
            <a:rPr lang="ru-RU" sz="2700" kern="1200" err="1"/>
            <a:t>at</a:t>
          </a:r>
          <a:r>
            <a:rPr lang="ru-RU" sz="2700" kern="1200"/>
            <a:t> </a:t>
          </a:r>
          <a:r>
            <a:rPr lang="ru-RU" sz="2700" kern="1200" err="1"/>
            <a:t>their</a:t>
          </a:r>
          <a:r>
            <a:rPr lang="ru-RU" sz="2700" kern="1200"/>
            <a:t> </a:t>
          </a:r>
          <a:r>
            <a:rPr lang="ru-RU" sz="2700" kern="1200" err="1"/>
            <a:t>specific</a:t>
          </a:r>
          <a:r>
            <a:rPr lang="ru-RU" sz="2700" kern="1200"/>
            <a:t> </a:t>
          </a:r>
          <a:r>
            <a:rPr lang="ru-RU" sz="2700" kern="1200" err="1"/>
            <a:t>components</a:t>
          </a:r>
          <a:r>
            <a:rPr lang="ru-RU" sz="2700" kern="1200"/>
            <a:t>.</a:t>
          </a:r>
          <a:endParaRPr lang="ru-RU" sz="2700" kern="1200">
            <a:latin typeface="Trebuchet MS"/>
          </a:endParaRPr>
        </a:p>
      </dsp:txBody>
      <dsp:txXfrm>
        <a:off x="50889" y="309704"/>
        <a:ext cx="7371351" cy="940692"/>
      </dsp:txXfrm>
    </dsp:sp>
    <dsp:sp modelId="{412C3721-F9B6-4F25-A842-DA7359D79DA6}">
      <dsp:nvSpPr>
        <dsp:cNvPr id="0" name=""/>
        <dsp:cNvSpPr/>
      </dsp:nvSpPr>
      <dsp:spPr>
        <a:xfrm>
          <a:off x="0" y="1379045"/>
          <a:ext cx="7473129" cy="104247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ru-RU" sz="2700" kern="1200">
              <a:latin typeface="Trebuchet MS"/>
            </a:rPr>
            <a:t>2. When </a:t>
          </a:r>
          <a:r>
            <a:rPr lang="ru-RU" sz="2700" kern="1200" err="1">
              <a:latin typeface="Trebuchet MS"/>
            </a:rPr>
            <a:t>there</a:t>
          </a:r>
          <a:r>
            <a:rPr lang="ru-RU" sz="2700" kern="1200">
              <a:latin typeface="Trebuchet MS"/>
            </a:rPr>
            <a:t> </a:t>
          </a:r>
          <a:r>
            <a:rPr lang="ru-RU" sz="2700" kern="1200" err="1">
              <a:latin typeface="Trebuchet MS"/>
            </a:rPr>
            <a:t>are</a:t>
          </a:r>
          <a:r>
            <a:rPr lang="ru-RU" sz="2700" kern="1200">
              <a:latin typeface="Trebuchet MS"/>
            </a:rPr>
            <a:t> </a:t>
          </a:r>
          <a:r>
            <a:rPr lang="ru-RU" sz="2700" kern="1200" err="1">
              <a:latin typeface="Trebuchet MS"/>
            </a:rPr>
            <a:t>many</a:t>
          </a:r>
          <a:r>
            <a:rPr lang="ru-RU" sz="2700" kern="1200">
              <a:latin typeface="Trebuchet MS"/>
            </a:rPr>
            <a:t> </a:t>
          </a:r>
          <a:r>
            <a:rPr lang="ru-RU" sz="2700" kern="1200" err="1">
              <a:latin typeface="Trebuchet MS"/>
            </a:rPr>
            <a:t>problems</a:t>
          </a:r>
          <a:r>
            <a:rPr lang="ru-RU" sz="2700" kern="1200">
              <a:latin typeface="Trebuchet MS"/>
            </a:rPr>
            <a:t> </a:t>
          </a:r>
          <a:r>
            <a:rPr lang="ru-RU" sz="2700" kern="1200" err="1">
              <a:latin typeface="Trebuchet MS"/>
            </a:rPr>
            <a:t>or</a:t>
          </a:r>
          <a:r>
            <a:rPr lang="ru-RU" sz="2700" kern="1200">
              <a:latin typeface="Trebuchet MS"/>
            </a:rPr>
            <a:t> </a:t>
          </a:r>
          <a:r>
            <a:rPr lang="ru-RU" sz="2700" kern="1200" err="1">
              <a:latin typeface="Trebuchet MS"/>
            </a:rPr>
            <a:t>causes</a:t>
          </a:r>
          <a:r>
            <a:rPr lang="ru-RU" sz="2700" kern="1200">
              <a:latin typeface="Trebuchet MS"/>
            </a:rPr>
            <a:t> </a:t>
          </a:r>
          <a:r>
            <a:rPr lang="ru-RU" sz="2700" kern="1200" err="1">
              <a:latin typeface="Trebuchet MS"/>
            </a:rPr>
            <a:t>and</a:t>
          </a:r>
          <a:r>
            <a:rPr lang="ru-RU" sz="2700" kern="1200">
              <a:latin typeface="Trebuchet MS"/>
            </a:rPr>
            <a:t> </a:t>
          </a:r>
          <a:r>
            <a:rPr lang="ru-RU" sz="2700" kern="1200" err="1">
              <a:latin typeface="Trebuchet MS"/>
            </a:rPr>
            <a:t>you</a:t>
          </a:r>
          <a:r>
            <a:rPr lang="ru-RU" sz="2700" kern="1200">
              <a:latin typeface="Trebuchet MS"/>
            </a:rPr>
            <a:t> </a:t>
          </a:r>
          <a:r>
            <a:rPr lang="ru-RU" sz="2700" kern="1200" err="1">
              <a:latin typeface="Trebuchet MS"/>
            </a:rPr>
            <a:t>want</a:t>
          </a:r>
          <a:r>
            <a:rPr lang="ru-RU" sz="2700" kern="1200">
              <a:latin typeface="Trebuchet MS"/>
            </a:rPr>
            <a:t> </a:t>
          </a:r>
          <a:r>
            <a:rPr lang="ru-RU" sz="2700" kern="1200" err="1">
              <a:latin typeface="Trebuchet MS"/>
            </a:rPr>
            <a:t>to</a:t>
          </a:r>
          <a:r>
            <a:rPr lang="ru-RU" sz="2700" kern="1200">
              <a:latin typeface="Trebuchet MS"/>
            </a:rPr>
            <a:t> </a:t>
          </a:r>
          <a:r>
            <a:rPr lang="ru-RU" sz="2700" kern="1200" err="1">
              <a:latin typeface="Trebuchet MS"/>
            </a:rPr>
            <a:t>focus</a:t>
          </a:r>
          <a:r>
            <a:rPr lang="ru-RU" sz="2700" kern="1200">
              <a:latin typeface="Trebuchet MS"/>
            </a:rPr>
            <a:t> </a:t>
          </a:r>
          <a:r>
            <a:rPr lang="ru-RU" sz="2700" kern="1200" err="1">
              <a:latin typeface="Trebuchet MS"/>
            </a:rPr>
            <a:t>on</a:t>
          </a:r>
          <a:r>
            <a:rPr lang="ru-RU" sz="2700" kern="1200">
              <a:latin typeface="Trebuchet MS"/>
            </a:rPr>
            <a:t> </a:t>
          </a:r>
          <a:r>
            <a:rPr lang="ru-RU" sz="2700" kern="1200" err="1">
              <a:latin typeface="Trebuchet MS"/>
            </a:rPr>
            <a:t>the</a:t>
          </a:r>
          <a:r>
            <a:rPr lang="ru-RU" sz="2700" kern="1200">
              <a:latin typeface="Trebuchet MS"/>
            </a:rPr>
            <a:t> </a:t>
          </a:r>
          <a:r>
            <a:rPr lang="ru-RU" sz="2700" kern="1200" err="1">
              <a:latin typeface="Trebuchet MS"/>
            </a:rPr>
            <a:t>most</a:t>
          </a:r>
          <a:r>
            <a:rPr lang="ru-RU" sz="2700" kern="1200">
              <a:latin typeface="Trebuchet MS"/>
            </a:rPr>
            <a:t> </a:t>
          </a:r>
          <a:r>
            <a:rPr lang="ru-RU" sz="2700" kern="1200" err="1">
              <a:latin typeface="Trebuchet MS"/>
            </a:rPr>
            <a:t>significant</a:t>
          </a:r>
          <a:r>
            <a:rPr lang="ru-RU" sz="2700" kern="1200">
              <a:latin typeface="Trebuchet MS"/>
            </a:rPr>
            <a:t>.</a:t>
          </a:r>
        </a:p>
      </dsp:txBody>
      <dsp:txXfrm>
        <a:off x="50889" y="1429934"/>
        <a:ext cx="7371351" cy="940692"/>
      </dsp:txXfrm>
    </dsp:sp>
    <dsp:sp modelId="{674BFC65-3ADA-40B2-B04A-01E890A188AA}">
      <dsp:nvSpPr>
        <dsp:cNvPr id="0" name=""/>
        <dsp:cNvSpPr/>
      </dsp:nvSpPr>
      <dsp:spPr>
        <a:xfrm>
          <a:off x="0" y="2499275"/>
          <a:ext cx="7473129" cy="1042470"/>
        </a:xfrm>
        <a:prstGeom prst="round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ru-RU" sz="2700" kern="1200">
              <a:latin typeface="Trebuchet MS"/>
            </a:rPr>
            <a:t>3. </a:t>
          </a:r>
          <a:r>
            <a:rPr lang="af-ZA" sz="2700" kern="1200">
              <a:latin typeface="Trebuchet MS"/>
            </a:rPr>
            <a:t>When</a:t>
          </a:r>
          <a:r>
            <a:rPr lang="ru-RU" sz="2700" kern="1200">
              <a:latin typeface="Trebuchet MS"/>
            </a:rPr>
            <a:t> </a:t>
          </a:r>
          <a:r>
            <a:rPr lang="af-ZA" sz="2700" kern="1200">
              <a:latin typeface="Trebuchet MS"/>
            </a:rPr>
            <a:t>analyzing</a:t>
          </a:r>
          <a:r>
            <a:rPr lang="ru-RU" sz="2700" kern="1200">
              <a:latin typeface="Trebuchet MS"/>
            </a:rPr>
            <a:t> </a:t>
          </a:r>
          <a:r>
            <a:rPr lang="af-ZA" sz="2700" kern="1200">
              <a:latin typeface="Trebuchet MS"/>
            </a:rPr>
            <a:t>data</a:t>
          </a:r>
          <a:r>
            <a:rPr lang="ru-RU" sz="2700" kern="1200">
              <a:latin typeface="Trebuchet MS"/>
            </a:rPr>
            <a:t> </a:t>
          </a:r>
          <a:r>
            <a:rPr lang="af-ZA" sz="2700" kern="1200">
              <a:latin typeface="Trebuchet MS"/>
            </a:rPr>
            <a:t>about</a:t>
          </a:r>
          <a:r>
            <a:rPr lang="ru-RU" sz="2700" kern="1200">
              <a:latin typeface="Trebuchet MS"/>
            </a:rPr>
            <a:t> </a:t>
          </a:r>
          <a:r>
            <a:rPr lang="af-ZA" sz="2700" kern="1200">
              <a:latin typeface="Trebuchet MS"/>
            </a:rPr>
            <a:t>the</a:t>
          </a:r>
          <a:r>
            <a:rPr lang="ru-RU" sz="2700" kern="1200">
              <a:latin typeface="Trebuchet MS"/>
            </a:rPr>
            <a:t> </a:t>
          </a:r>
          <a:r>
            <a:rPr lang="af-ZA" sz="2700" kern="1200">
              <a:latin typeface="Trebuchet MS"/>
            </a:rPr>
            <a:t>frequency</a:t>
          </a:r>
          <a:r>
            <a:rPr lang="ru-RU" sz="2700" kern="1200">
              <a:latin typeface="Trebuchet MS"/>
            </a:rPr>
            <a:t> </a:t>
          </a:r>
          <a:r>
            <a:rPr lang="af-ZA" sz="2700" kern="1200">
              <a:latin typeface="Trebuchet MS"/>
            </a:rPr>
            <a:t>of</a:t>
          </a:r>
          <a:r>
            <a:rPr lang="ru-RU" sz="2700" kern="1200">
              <a:latin typeface="Trebuchet MS"/>
            </a:rPr>
            <a:t> </a:t>
          </a:r>
          <a:r>
            <a:rPr lang="af-ZA" sz="2700" kern="1200">
              <a:latin typeface="Trebuchet MS"/>
            </a:rPr>
            <a:t>problems</a:t>
          </a:r>
          <a:r>
            <a:rPr lang="ru-RU" sz="2700" kern="1200">
              <a:latin typeface="Trebuchet MS"/>
            </a:rPr>
            <a:t> </a:t>
          </a:r>
          <a:r>
            <a:rPr lang="af-ZA" sz="2700" kern="1200">
              <a:latin typeface="Trebuchet MS"/>
            </a:rPr>
            <a:t>or</a:t>
          </a:r>
          <a:r>
            <a:rPr lang="ru-RU" sz="2700" kern="1200">
              <a:latin typeface="Trebuchet MS"/>
            </a:rPr>
            <a:t> </a:t>
          </a:r>
          <a:r>
            <a:rPr lang="af-ZA" sz="2700" kern="1200">
              <a:latin typeface="Trebuchet MS"/>
            </a:rPr>
            <a:t>causes</a:t>
          </a:r>
          <a:r>
            <a:rPr lang="ru-RU" sz="2700" kern="1200">
              <a:latin typeface="Trebuchet MS"/>
            </a:rPr>
            <a:t> </a:t>
          </a:r>
          <a:r>
            <a:rPr lang="af-ZA" sz="2700" kern="1200">
              <a:latin typeface="Trebuchet MS"/>
            </a:rPr>
            <a:t>in</a:t>
          </a:r>
          <a:r>
            <a:rPr lang="ru-RU" sz="2700" kern="1200">
              <a:latin typeface="Trebuchet MS"/>
            </a:rPr>
            <a:t> </a:t>
          </a:r>
          <a:r>
            <a:rPr lang="af-ZA" sz="2700" kern="1200">
              <a:latin typeface="Trebuchet MS"/>
            </a:rPr>
            <a:t>a</a:t>
          </a:r>
          <a:r>
            <a:rPr lang="ru-RU" sz="2700" kern="1200">
              <a:latin typeface="Trebuchet MS"/>
            </a:rPr>
            <a:t> </a:t>
          </a:r>
          <a:r>
            <a:rPr lang="af-ZA" sz="2700" kern="1200">
              <a:latin typeface="Trebuchet MS"/>
            </a:rPr>
            <a:t>process</a:t>
          </a:r>
          <a:endParaRPr lang="ru-RU" sz="2700" kern="1200" err="1">
            <a:latin typeface="Trebuchet MS"/>
          </a:endParaRPr>
        </a:p>
      </dsp:txBody>
      <dsp:txXfrm>
        <a:off x="50889" y="2550164"/>
        <a:ext cx="7371351" cy="9406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96107-96A0-4389-B08E-EE35366F3DDC}">
      <dsp:nvSpPr>
        <dsp:cNvPr id="0" name=""/>
        <dsp:cNvSpPr/>
      </dsp:nvSpPr>
      <dsp:spPr>
        <a:xfrm>
          <a:off x="181815" y="858"/>
          <a:ext cx="1719196" cy="1031517"/>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a:t>1. </a:t>
          </a:r>
          <a:r>
            <a:rPr lang="af-ZA" sz="1800" kern="1200" err="1"/>
            <a:t>Technical</a:t>
          </a:r>
          <a:endParaRPr lang="ru-RU" sz="1800" kern="1200" err="1">
            <a:latin typeface="Trebuchet MS"/>
          </a:endParaRPr>
        </a:p>
      </dsp:txBody>
      <dsp:txXfrm>
        <a:off x="181815" y="858"/>
        <a:ext cx="1719196" cy="1031517"/>
      </dsp:txXfrm>
    </dsp:sp>
    <dsp:sp modelId="{E0158FB2-1397-4803-BD61-6A0DACF0A534}">
      <dsp:nvSpPr>
        <dsp:cNvPr id="0" name=""/>
        <dsp:cNvSpPr/>
      </dsp:nvSpPr>
      <dsp:spPr>
        <a:xfrm>
          <a:off x="2072931" y="858"/>
          <a:ext cx="1719196" cy="1031517"/>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a:latin typeface="Trebuchet MS"/>
            </a:rPr>
            <a:t>2. </a:t>
          </a:r>
          <a:r>
            <a:rPr lang="af-ZA" sz="1800" kern="1200" err="1">
              <a:latin typeface="Trebuchet MS"/>
            </a:rPr>
            <a:t>Economical</a:t>
          </a:r>
          <a:endParaRPr lang="ru-RU" sz="1800" kern="1200" err="1">
            <a:latin typeface="Trebuchet MS"/>
          </a:endParaRPr>
        </a:p>
      </dsp:txBody>
      <dsp:txXfrm>
        <a:off x="2072931" y="858"/>
        <a:ext cx="1719196" cy="1031517"/>
      </dsp:txXfrm>
    </dsp:sp>
    <dsp:sp modelId="{36BFFB71-34DE-443E-A25E-E4B965828C52}">
      <dsp:nvSpPr>
        <dsp:cNvPr id="0" name=""/>
        <dsp:cNvSpPr/>
      </dsp:nvSpPr>
      <dsp:spPr>
        <a:xfrm>
          <a:off x="181815" y="1204296"/>
          <a:ext cx="1719196" cy="1031517"/>
        </a:xfrm>
        <a:prstGeom prst="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a:latin typeface="Trebuchet MS"/>
            </a:rPr>
            <a:t>3. </a:t>
          </a:r>
          <a:r>
            <a:rPr lang="af-ZA" sz="1800" kern="1200" err="1">
              <a:latin typeface="Trebuchet MS"/>
            </a:rPr>
            <a:t>Resources</a:t>
          </a:r>
          <a:endParaRPr lang="ru-RU" sz="1800" kern="1200" err="1">
            <a:latin typeface="Trebuchet MS"/>
          </a:endParaRPr>
        </a:p>
      </dsp:txBody>
      <dsp:txXfrm>
        <a:off x="181815" y="1204296"/>
        <a:ext cx="1719196" cy="1031517"/>
      </dsp:txXfrm>
    </dsp:sp>
    <dsp:sp modelId="{C75B35A4-D2EF-4271-B7AF-A150A382E858}">
      <dsp:nvSpPr>
        <dsp:cNvPr id="0" name=""/>
        <dsp:cNvSpPr/>
      </dsp:nvSpPr>
      <dsp:spPr>
        <a:xfrm>
          <a:off x="2072931" y="1204296"/>
          <a:ext cx="1719196" cy="1031517"/>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a:latin typeface="Trebuchet MS"/>
            </a:rPr>
            <a:t>4. </a:t>
          </a:r>
          <a:r>
            <a:rPr lang="af-ZA" sz="1800" kern="1200" err="1">
              <a:latin typeface="Trebuchet MS"/>
            </a:rPr>
            <a:t>Exploitation</a:t>
          </a:r>
          <a:endParaRPr lang="ru-RU" sz="1800" kern="1200" err="1">
            <a:latin typeface="Trebuchet MS"/>
          </a:endParaRPr>
        </a:p>
      </dsp:txBody>
      <dsp:txXfrm>
        <a:off x="2072931" y="1204296"/>
        <a:ext cx="1719196" cy="1031517"/>
      </dsp:txXfrm>
    </dsp:sp>
    <dsp:sp modelId="{426B491C-4542-4EC3-9807-316B344415CC}">
      <dsp:nvSpPr>
        <dsp:cNvPr id="0" name=""/>
        <dsp:cNvSpPr/>
      </dsp:nvSpPr>
      <dsp:spPr>
        <a:xfrm>
          <a:off x="1127373" y="2407733"/>
          <a:ext cx="1719196" cy="1031517"/>
        </a:xfrm>
        <a:prstGeom prst="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a:latin typeface="Trebuchet MS"/>
            </a:rPr>
            <a:t>5. </a:t>
          </a:r>
          <a:r>
            <a:rPr lang="af-ZA" sz="1800" kern="1200" err="1">
              <a:latin typeface="Trebuchet MS"/>
            </a:rPr>
            <a:t>Localization</a:t>
          </a:r>
        </a:p>
      </dsp:txBody>
      <dsp:txXfrm>
        <a:off x="1127373" y="2407733"/>
        <a:ext cx="1719196" cy="10315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27757-332B-4A55-95DE-AC1E773355F8}">
      <dsp:nvSpPr>
        <dsp:cNvPr id="0" name=""/>
        <dsp:cNvSpPr/>
      </dsp:nvSpPr>
      <dsp:spPr>
        <a:xfrm>
          <a:off x="0" y="11506"/>
          <a:ext cx="3851122" cy="912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ru-RU" sz="2400" kern="1200" err="1"/>
            <a:t>Business</a:t>
          </a:r>
          <a:r>
            <a:rPr lang="ru-RU" sz="2400" kern="1200">
              <a:latin typeface="Trebuchet MS" panose="020B0603020202020204"/>
            </a:rPr>
            <a:t> </a:t>
          </a:r>
          <a:r>
            <a:rPr lang="ru-RU" sz="2400" kern="1200" err="1">
              <a:latin typeface="Trebuchet MS" panose="020B0603020202020204"/>
            </a:rPr>
            <a:t>target</a:t>
          </a:r>
          <a:endParaRPr lang="ru-RU" sz="2400" kern="1200" err="1"/>
        </a:p>
      </dsp:txBody>
      <dsp:txXfrm>
        <a:off x="44549" y="56055"/>
        <a:ext cx="3762024" cy="823502"/>
      </dsp:txXfrm>
    </dsp:sp>
    <dsp:sp modelId="{A5771191-2F24-4FC0-A51B-2A745985FDA4}">
      <dsp:nvSpPr>
        <dsp:cNvPr id="0" name=""/>
        <dsp:cNvSpPr/>
      </dsp:nvSpPr>
      <dsp:spPr>
        <a:xfrm>
          <a:off x="0" y="993226"/>
          <a:ext cx="3851122" cy="912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err="1"/>
            <a:t>The</a:t>
          </a:r>
          <a:r>
            <a:rPr lang="ru-RU" sz="2400" kern="1200"/>
            <a:t> </a:t>
          </a:r>
          <a:r>
            <a:rPr lang="ru-RU" sz="2400" kern="1200" err="1"/>
            <a:t>market</a:t>
          </a:r>
          <a:r>
            <a:rPr lang="ru-RU" sz="2400" kern="1200"/>
            <a:t> </a:t>
          </a:r>
          <a:r>
            <a:rPr lang="ru-RU" sz="2400" kern="1200" err="1"/>
            <a:t>problem</a:t>
          </a:r>
        </a:p>
      </dsp:txBody>
      <dsp:txXfrm>
        <a:off x="44549" y="1037775"/>
        <a:ext cx="3762024" cy="823502"/>
      </dsp:txXfrm>
    </dsp:sp>
    <dsp:sp modelId="{1692F0B1-BF25-4C61-AFBB-C2A70BCE81FB}">
      <dsp:nvSpPr>
        <dsp:cNvPr id="0" name=""/>
        <dsp:cNvSpPr/>
      </dsp:nvSpPr>
      <dsp:spPr>
        <a:xfrm>
          <a:off x="0" y="1974946"/>
          <a:ext cx="3851122" cy="912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err="1"/>
            <a:t>Available</a:t>
          </a:r>
          <a:r>
            <a:rPr lang="ru-RU" sz="2400" kern="1200"/>
            <a:t> </a:t>
          </a:r>
          <a:r>
            <a:rPr lang="ru-RU" sz="2400" kern="1200" err="1"/>
            <a:t>at</a:t>
          </a:r>
          <a:r>
            <a:rPr lang="ru-RU" sz="2400" kern="1200"/>
            <a:t> </a:t>
          </a:r>
          <a:r>
            <a:rPr lang="ru-RU" sz="2400" kern="1200" err="1"/>
            <a:t>this</a:t>
          </a:r>
          <a:r>
            <a:rPr lang="ru-RU" sz="2400" kern="1200"/>
            <a:t> </a:t>
          </a:r>
          <a:r>
            <a:rPr lang="ru-RU" sz="2400" kern="1200" err="1"/>
            <a:t>time</a:t>
          </a:r>
          <a:r>
            <a:rPr lang="ru-RU" sz="2400" kern="1200"/>
            <a:t> </a:t>
          </a:r>
          <a:r>
            <a:rPr lang="ru-RU" sz="2400" kern="1200" err="1"/>
            <a:t>market</a:t>
          </a:r>
          <a:r>
            <a:rPr lang="ru-RU" sz="2400" kern="1200"/>
            <a:t> </a:t>
          </a:r>
          <a:r>
            <a:rPr lang="ru-RU" sz="2400" kern="1200" err="1"/>
            <a:t>solutions</a:t>
          </a:r>
        </a:p>
      </dsp:txBody>
      <dsp:txXfrm>
        <a:off x="44549" y="2019495"/>
        <a:ext cx="3762024" cy="823502"/>
      </dsp:txXfrm>
    </dsp:sp>
    <dsp:sp modelId="{302D4171-F5FF-452F-AA89-54C688F3A8AD}">
      <dsp:nvSpPr>
        <dsp:cNvPr id="0" name=""/>
        <dsp:cNvSpPr/>
      </dsp:nvSpPr>
      <dsp:spPr>
        <a:xfrm>
          <a:off x="0" y="2956666"/>
          <a:ext cx="3851122" cy="912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err="1"/>
            <a:t>Advantages</a:t>
          </a:r>
          <a:r>
            <a:rPr lang="ru-RU" sz="2400" kern="1200"/>
            <a:t> </a:t>
          </a:r>
          <a:r>
            <a:rPr lang="ru-RU" sz="2400" kern="1200" err="1"/>
            <a:t>and</a:t>
          </a:r>
          <a:r>
            <a:rPr lang="ru-RU" sz="2400" kern="1200"/>
            <a:t> </a:t>
          </a:r>
          <a:r>
            <a:rPr lang="af-ZA" sz="2400" kern="1200" err="1"/>
            <a:t>benefits</a:t>
          </a:r>
          <a:r>
            <a:rPr lang="af-ZA" sz="2400" kern="1200"/>
            <a:t> </a:t>
          </a:r>
          <a:r>
            <a:rPr lang="af-ZA" sz="2400" kern="1200" err="1"/>
            <a:t>for</a:t>
          </a:r>
          <a:r>
            <a:rPr lang="ru-RU" sz="2400" kern="1200"/>
            <a:t> </a:t>
          </a:r>
          <a:r>
            <a:rPr lang="af-ZA" sz="2400" kern="1200" err="1"/>
            <a:t>clients</a:t>
          </a:r>
        </a:p>
      </dsp:txBody>
      <dsp:txXfrm>
        <a:off x="44549" y="3001215"/>
        <a:ext cx="3762024" cy="823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05E93-C8D0-4941-B920-DFD5EE2D7222}">
      <dsp:nvSpPr>
        <dsp:cNvPr id="0" name=""/>
        <dsp:cNvSpPr/>
      </dsp:nvSpPr>
      <dsp:spPr>
        <a:xfrm>
          <a:off x="496" y="682652"/>
          <a:ext cx="1934974" cy="1160984"/>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u-RU" sz="1600" kern="1200"/>
            <a:t>Performance requirements</a:t>
          </a:r>
        </a:p>
      </dsp:txBody>
      <dsp:txXfrm>
        <a:off x="496" y="682652"/>
        <a:ext cx="1934974" cy="1160984"/>
      </dsp:txXfrm>
    </dsp:sp>
    <dsp:sp modelId="{22DD3555-213C-499C-80AF-7EC5891E2E16}">
      <dsp:nvSpPr>
        <dsp:cNvPr id="0" name=""/>
        <dsp:cNvSpPr/>
      </dsp:nvSpPr>
      <dsp:spPr>
        <a:xfrm>
          <a:off x="2128968" y="682652"/>
          <a:ext cx="1934974" cy="1160984"/>
        </a:xfrm>
        <a:prstGeom prst="rect">
          <a:avLst/>
        </a:prstGeom>
        <a:solidFill>
          <a:schemeClr val="accent5">
            <a:hueOff val="831752"/>
            <a:satOff val="-16830"/>
            <a:lumOff val="523"/>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u-RU" sz="1600" kern="1200"/>
            <a:t>Internationalization requirements</a:t>
          </a:r>
        </a:p>
      </dsp:txBody>
      <dsp:txXfrm>
        <a:off x="2128968" y="682652"/>
        <a:ext cx="1934974" cy="1160984"/>
      </dsp:txXfrm>
    </dsp:sp>
    <dsp:sp modelId="{C89A0BDF-1B4B-4E6E-9182-94952B9BA167}">
      <dsp:nvSpPr>
        <dsp:cNvPr id="0" name=""/>
        <dsp:cNvSpPr/>
      </dsp:nvSpPr>
      <dsp:spPr>
        <a:xfrm>
          <a:off x="496" y="2037135"/>
          <a:ext cx="1934974" cy="1160984"/>
        </a:xfrm>
        <a:prstGeom prst="rect">
          <a:avLst/>
        </a:prstGeom>
        <a:solidFill>
          <a:schemeClr val="accent5">
            <a:hueOff val="1663504"/>
            <a:satOff val="-33659"/>
            <a:lumOff val="1046"/>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u-RU" sz="1600" kern="1200"/>
            <a:t>Distribution requirements (Roads to the market)</a:t>
          </a:r>
        </a:p>
      </dsp:txBody>
      <dsp:txXfrm>
        <a:off x="496" y="2037135"/>
        <a:ext cx="1934974" cy="1160984"/>
      </dsp:txXfrm>
    </dsp:sp>
    <dsp:sp modelId="{01C940E4-43D7-44EE-B02B-1226D49DC817}">
      <dsp:nvSpPr>
        <dsp:cNvPr id="0" name=""/>
        <dsp:cNvSpPr/>
      </dsp:nvSpPr>
      <dsp:spPr>
        <a:xfrm>
          <a:off x="2128968" y="2037135"/>
          <a:ext cx="1934974" cy="1160984"/>
        </a:xfrm>
        <a:prstGeom prst="rect">
          <a:avLst/>
        </a:prstGeom>
        <a:solidFill>
          <a:schemeClr val="accent5">
            <a:hueOff val="2495256"/>
            <a:satOff val="-50489"/>
            <a:lumOff val="156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u-RU" sz="1600" kern="1200"/>
            <a:t>Priority market table</a:t>
          </a:r>
        </a:p>
      </dsp:txBody>
      <dsp:txXfrm>
        <a:off x="2128968" y="2037135"/>
        <a:ext cx="1934974" cy="11609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E0CBD-089C-430A-B89B-BD9F74EF4B6C}">
      <dsp:nvSpPr>
        <dsp:cNvPr id="0" name=""/>
        <dsp:cNvSpPr/>
      </dsp:nvSpPr>
      <dsp:spPr>
        <a:xfrm>
          <a:off x="539808" y="251"/>
          <a:ext cx="2984822" cy="179089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u-RU" sz="2900" kern="1200"/>
            <a:t>Adress of target market</a:t>
          </a:r>
        </a:p>
      </dsp:txBody>
      <dsp:txXfrm>
        <a:off x="539808" y="251"/>
        <a:ext cx="2984822" cy="1790893"/>
      </dsp:txXfrm>
    </dsp:sp>
    <dsp:sp modelId="{D3E19671-FECF-4BE0-A2AE-F2041CFDB9B9}">
      <dsp:nvSpPr>
        <dsp:cNvPr id="0" name=""/>
        <dsp:cNvSpPr/>
      </dsp:nvSpPr>
      <dsp:spPr>
        <a:xfrm>
          <a:off x="539808" y="2089627"/>
          <a:ext cx="2984822" cy="1790893"/>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u-RU" sz="2900" kern="1200"/>
            <a:t>Description of the ideal target organization</a:t>
          </a:r>
        </a:p>
      </dsp:txBody>
      <dsp:txXfrm>
        <a:off x="539808" y="2089627"/>
        <a:ext cx="2984822" cy="17908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D3B41-F1DD-47D4-B3F0-DA77B8498E73}">
      <dsp:nvSpPr>
        <dsp:cNvPr id="0" name=""/>
        <dsp:cNvSpPr/>
      </dsp:nvSpPr>
      <dsp:spPr>
        <a:xfrm>
          <a:off x="434379" y="1850"/>
          <a:ext cx="2982363" cy="17894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u-RU" sz="2900" kern="1200"/>
            <a:t>Trends affecting the competitive environment</a:t>
          </a:r>
        </a:p>
      </dsp:txBody>
      <dsp:txXfrm>
        <a:off x="434379" y="1850"/>
        <a:ext cx="2982363" cy="1789417"/>
      </dsp:txXfrm>
    </dsp:sp>
    <dsp:sp modelId="{6B4DDAA7-2440-4240-8295-4157F929F46E}">
      <dsp:nvSpPr>
        <dsp:cNvPr id="0" name=""/>
        <dsp:cNvSpPr/>
      </dsp:nvSpPr>
      <dsp:spPr>
        <a:xfrm>
          <a:off x="434379" y="2089504"/>
          <a:ext cx="2982363" cy="1789417"/>
        </a:xfrm>
        <a:prstGeom prst="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u-RU" sz="2900" kern="1200"/>
            <a:t>Temporary expenses</a:t>
          </a:r>
        </a:p>
      </dsp:txBody>
      <dsp:txXfrm>
        <a:off x="434379" y="2089504"/>
        <a:ext cx="2982363" cy="178941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Click to edit Master title style</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lang="en-US"/>
          </a:p>
        </p:txBody>
      </p:sp>
      <p:sp>
        <p:nvSpPr>
          <p:cNvPr id="4" name="Date Placeholder 3"/>
          <p:cNvSpPr>
            <a:spLocks noGrp="1"/>
          </p:cNvSpPr>
          <p:nvPr>
            <p:ph type="dt" sz="half" idx="10"/>
          </p:nvPr>
        </p:nvSpPr>
        <p:spPr/>
        <p:txBody>
          <a:bodyPr/>
          <a:lstStyle/>
          <a:p>
            <a:fld id="{F2FFB779-270B-4192-84BA-A697F48306DC}" type="datetimeFigureOut">
              <a:rPr lang="ru-RU" smtClean="0"/>
              <a:t>03.05.2019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440139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Click to edit Master title style</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03.05.2019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620359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Click to edit Master title style</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03.05.2019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108448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Click to edit Master title style</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03.05.2019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048449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03.05.2019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68035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03.05.2019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542394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Date Placeholder 3"/>
          <p:cNvSpPr>
            <a:spLocks noGrp="1"/>
          </p:cNvSpPr>
          <p:nvPr>
            <p:ph type="dt" sz="half" idx="10"/>
          </p:nvPr>
        </p:nvSpPr>
        <p:spPr/>
        <p:txBody>
          <a:bodyPr/>
          <a:lstStyle/>
          <a:p>
            <a:fld id="{F2FFB779-270B-4192-84BA-A697F48306DC}" type="datetimeFigureOut">
              <a:rPr lang="ru-RU" smtClean="0"/>
              <a:t>03.05.2019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776474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Click to edit Master title style</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Date Placeholder 3"/>
          <p:cNvSpPr>
            <a:spLocks noGrp="1"/>
          </p:cNvSpPr>
          <p:nvPr>
            <p:ph type="dt" sz="half" idx="10"/>
          </p:nvPr>
        </p:nvSpPr>
        <p:spPr/>
        <p:txBody>
          <a:bodyPr/>
          <a:lstStyle/>
          <a:p>
            <a:fld id="{F2FFB779-270B-4192-84BA-A697F48306DC}" type="datetimeFigureOut">
              <a:rPr lang="ru-RU" smtClean="0"/>
              <a:t>03.05.2019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826257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Click to edit Master title style</a:t>
            </a:r>
            <a:endParaRPr lang="en-US"/>
          </a:p>
        </p:txBody>
      </p:sp>
      <p:sp>
        <p:nvSpPr>
          <p:cNvPr id="3" name="Content Placeholder 2"/>
          <p:cNvSpPr>
            <a:spLocks noGrp="1"/>
          </p:cNvSpPr>
          <p:nvPr>
            <p:ph idx="1"/>
          </p:nvPr>
        </p:nvSpPr>
        <p:spPr/>
        <p:txBody>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Date Placeholder 3"/>
          <p:cNvSpPr>
            <a:spLocks noGrp="1"/>
          </p:cNvSpPr>
          <p:nvPr>
            <p:ph type="dt" sz="half" idx="10"/>
          </p:nvPr>
        </p:nvSpPr>
        <p:spPr/>
        <p:txBody>
          <a:bodyPr/>
          <a:lstStyle/>
          <a:p>
            <a:fld id="{F2FFB779-270B-4192-84BA-A697F48306DC}" type="datetimeFigureOut">
              <a:rPr lang="ru-RU" smtClean="0"/>
              <a:t>03.05.2019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453872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03.05.2019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419646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Click to edit Master title style</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5" name="Date Placeholder 4"/>
          <p:cNvSpPr>
            <a:spLocks noGrp="1"/>
          </p:cNvSpPr>
          <p:nvPr>
            <p:ph type="dt" sz="half" idx="10"/>
          </p:nvPr>
        </p:nvSpPr>
        <p:spPr/>
        <p:txBody>
          <a:bodyPr/>
          <a:lstStyle/>
          <a:p>
            <a:fld id="{F2FFB779-270B-4192-84BA-A697F48306DC}" type="datetimeFigureOut">
              <a:rPr lang="ru-RU" smtClean="0"/>
              <a:t>03.05.2019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88628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Click to edit Master title style</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7" name="Date Placeholder 6"/>
          <p:cNvSpPr>
            <a:spLocks noGrp="1"/>
          </p:cNvSpPr>
          <p:nvPr>
            <p:ph type="dt" sz="half" idx="10"/>
          </p:nvPr>
        </p:nvSpPr>
        <p:spPr/>
        <p:txBody>
          <a:bodyPr/>
          <a:lstStyle/>
          <a:p>
            <a:fld id="{F2FFB779-270B-4192-84BA-A697F48306DC}" type="datetimeFigureOut">
              <a:rPr lang="ru-RU" smtClean="0"/>
              <a:t>03.05.2019</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152779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Click to edit Master title style</a:t>
            </a:r>
            <a:endParaRPr lang="en-US"/>
          </a:p>
        </p:txBody>
      </p:sp>
      <p:sp>
        <p:nvSpPr>
          <p:cNvPr id="3" name="Date Placeholder 2"/>
          <p:cNvSpPr>
            <a:spLocks noGrp="1"/>
          </p:cNvSpPr>
          <p:nvPr>
            <p:ph type="dt" sz="half" idx="10"/>
          </p:nvPr>
        </p:nvSpPr>
        <p:spPr/>
        <p:txBody>
          <a:bodyPr/>
          <a:lstStyle/>
          <a:p>
            <a:fld id="{F2FFB779-270B-4192-84BA-A697F48306DC}" type="datetimeFigureOut">
              <a:rPr lang="ru-RU" smtClean="0"/>
              <a:t>03.05.2019</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092990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FFB779-270B-4192-84BA-A697F48306DC}" type="datetimeFigureOut">
              <a:rPr lang="ru-RU" smtClean="0"/>
              <a:t>03.05.2019</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106216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Click to edit Master title style</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Click to edit Master text styles</a:t>
            </a:r>
          </a:p>
        </p:txBody>
      </p:sp>
      <p:sp>
        <p:nvSpPr>
          <p:cNvPr id="5" name="Date Placeholder 4"/>
          <p:cNvSpPr>
            <a:spLocks noGrp="1"/>
          </p:cNvSpPr>
          <p:nvPr>
            <p:ph type="dt" sz="half" idx="10"/>
          </p:nvPr>
        </p:nvSpPr>
        <p:spPr/>
        <p:txBody>
          <a:bodyPr/>
          <a:lstStyle/>
          <a:p>
            <a:fld id="{F2FFB779-270B-4192-84BA-A697F48306DC}" type="datetimeFigureOut">
              <a:rPr lang="ru-RU" smtClean="0"/>
              <a:t>03.05.2019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51172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F2FFB779-270B-4192-84BA-A697F48306DC}" type="datetimeFigureOut">
              <a:rPr lang="ru-RU" smtClean="0"/>
              <a:t>03.05.2019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715959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Click to edit Master title style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2FFB779-270B-4192-84BA-A697F48306DC}" type="datetimeFigureOut">
              <a:rPr lang="ru-RU" smtClean="0"/>
              <a:t>03.05.2019</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85DC19C-03DA-4066-9FF7-D0BF1BC6D6F6}" type="slidenum">
              <a:rPr lang="ru-RU" smtClean="0"/>
              <a:t>‹#›</a:t>
            </a:fld>
            <a:endParaRPr lang="ru-RU"/>
          </a:p>
        </p:txBody>
      </p:sp>
    </p:spTree>
    <p:extLst>
      <p:ext uri="{BB962C8B-B14F-4D97-AF65-F5344CB8AC3E}">
        <p14:creationId xmlns:p14="http://schemas.microsoft.com/office/powerpoint/2010/main" val="3246153154"/>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974337" y="1265314"/>
            <a:ext cx="4299666" cy="3249131"/>
          </a:xfrm>
        </p:spPr>
        <p:txBody>
          <a:bodyPr>
            <a:normAutofit/>
          </a:bodyPr>
          <a:lstStyle/>
          <a:p>
            <a:pPr algn="l"/>
            <a:r>
              <a:rPr lang="ru-RU"/>
              <a:t>MemeNet</a:t>
            </a:r>
          </a:p>
        </p:txBody>
      </p:sp>
      <p:sp>
        <p:nvSpPr>
          <p:cNvPr id="3" name="Подзаголовок 2"/>
          <p:cNvSpPr>
            <a:spLocks noGrp="1"/>
          </p:cNvSpPr>
          <p:nvPr>
            <p:ph type="subTitle" idx="1"/>
          </p:nvPr>
        </p:nvSpPr>
        <p:spPr>
          <a:xfrm>
            <a:off x="4974336" y="4514446"/>
            <a:ext cx="4490165" cy="871042"/>
          </a:xfrm>
        </p:spPr>
        <p:txBody>
          <a:bodyPr>
            <a:normAutofit/>
          </a:bodyPr>
          <a:lstStyle/>
          <a:p>
            <a:pPr algn="l">
              <a:lnSpc>
                <a:spcPct val="90000"/>
              </a:lnSpc>
            </a:pPr>
            <a:r>
              <a:rPr lang="ru-RU" sz="1500" err="1"/>
              <a:t>Made</a:t>
            </a:r>
            <a:r>
              <a:rPr lang="ru-RU" sz="1500"/>
              <a:t> </a:t>
            </a:r>
            <a:r>
              <a:rPr lang="ru-RU" sz="1500" err="1"/>
              <a:t>by</a:t>
            </a:r>
            <a:r>
              <a:rPr lang="ru-RU" sz="1500"/>
              <a:t>: </a:t>
            </a:r>
            <a:r>
              <a:rPr lang="ru-RU" sz="1500" err="1"/>
              <a:t>Kosogov</a:t>
            </a:r>
            <a:r>
              <a:rPr lang="ru-RU" sz="1500"/>
              <a:t> </a:t>
            </a:r>
            <a:r>
              <a:rPr lang="ru-RU" sz="1500" err="1"/>
              <a:t>Artem</a:t>
            </a:r>
            <a:r>
              <a:rPr lang="ru-RU" sz="1500"/>
              <a:t>, </a:t>
            </a:r>
            <a:r>
              <a:rPr lang="ru-RU" sz="1500" err="1"/>
              <a:t>Paul</a:t>
            </a:r>
            <a:r>
              <a:rPr lang="ru-RU" sz="1500"/>
              <a:t> </a:t>
            </a:r>
            <a:r>
              <a:rPr lang="ru-RU" sz="1500" err="1"/>
              <a:t>Tsiposchuk</a:t>
            </a:r>
            <a:r>
              <a:rPr lang="ru-RU" sz="1500"/>
              <a:t>, </a:t>
            </a:r>
            <a:r>
              <a:rPr lang="en-US" sz="1500" err="1"/>
              <a:t>Radjabli</a:t>
            </a:r>
            <a:r>
              <a:rPr lang="en-US" sz="1500"/>
              <a:t> </a:t>
            </a:r>
            <a:r>
              <a:rPr lang="en-US" sz="1500" err="1"/>
              <a:t>Elsever</a:t>
            </a:r>
            <a:r>
              <a:rPr lang="en-US" sz="1500"/>
              <a:t>, Dmitry </a:t>
            </a:r>
            <a:r>
              <a:rPr lang="en-US" sz="1500" err="1"/>
              <a:t>Pavlyuk</a:t>
            </a:r>
            <a:r>
              <a:rPr lang="en-US" sz="1500"/>
              <a:t>, </a:t>
            </a:r>
            <a:r>
              <a:rPr lang="en-US" sz="1500" err="1"/>
              <a:t>Doroshenko</a:t>
            </a:r>
            <a:r>
              <a:rPr lang="en-US" sz="1500"/>
              <a:t> </a:t>
            </a:r>
            <a:r>
              <a:rPr lang="en-US" sz="1500" err="1"/>
              <a:t>Renat</a:t>
            </a:r>
            <a:endParaRPr lang="ru-RU" sz="1500" err="1"/>
          </a:p>
        </p:txBody>
      </p:sp>
      <p:sp>
        <p:nvSpPr>
          <p:cNvPr id="45" name="Isosceles Triangle 44">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6">
            <a:extLst>
              <a:ext uri="{FF2B5EF4-FFF2-40B4-BE49-F238E27FC236}">
                <a16:creationId xmlns:a16="http://schemas.microsoft.com/office/drawing/2014/main" id="{17D6B746-A34A-4CC1-803D-0FC11166E1B6}"/>
              </a:ext>
            </a:extLst>
          </p:cNvPr>
          <p:cNvPicPr>
            <a:picLocks noChangeAspect="1"/>
          </p:cNvPicPr>
          <p:nvPr/>
        </p:nvPicPr>
        <p:blipFill>
          <a:blip r:embed="rId2"/>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1351651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05232" y="41870"/>
            <a:ext cx="8288032" cy="1096316"/>
          </a:xfrm>
        </p:spPr>
        <p:txBody>
          <a:bodyPr vert="horz" lIns="91440" tIns="45720" rIns="91440" bIns="45720" rtlCol="0" anchor="b">
            <a:normAutofit/>
          </a:bodyPr>
          <a:lstStyle/>
          <a:p>
            <a:pPr algn="ctr"/>
            <a:r>
              <a:rPr lang="en-US" sz="4800">
                <a:solidFill>
                  <a:schemeClr val="tx1"/>
                </a:solidFill>
              </a:rPr>
              <a:t>Pareto chart</a:t>
            </a:r>
            <a:endParaRPr lang="ru-RU">
              <a:solidFill>
                <a:schemeClr val="tx1"/>
              </a:solidFill>
            </a:endParaRPr>
          </a:p>
        </p:txBody>
      </p:sp>
      <p:graphicFrame>
        <p:nvGraphicFramePr>
          <p:cNvPr id="10" name="Diagram 6">
            <a:extLst>
              <a:ext uri="{FF2B5EF4-FFF2-40B4-BE49-F238E27FC236}">
                <a16:creationId xmlns:a16="http://schemas.microsoft.com/office/drawing/2014/main" id="{C7888830-AA04-4EE2-8003-20BE115CE683}"/>
              </a:ext>
            </a:extLst>
          </p:cNvPr>
          <p:cNvGraphicFramePr/>
          <p:nvPr>
            <p:extLst>
              <p:ext uri="{D42A27DB-BD31-4B8C-83A1-F6EECF244321}">
                <p14:modId xmlns:p14="http://schemas.microsoft.com/office/powerpoint/2010/main" val="1655461653"/>
              </p:ext>
            </p:extLst>
          </p:nvPr>
        </p:nvGraphicFramePr>
        <p:xfrm>
          <a:off x="1474428" y="1955051"/>
          <a:ext cx="7473129" cy="3800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8147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05232" y="41870"/>
            <a:ext cx="8288032" cy="1096316"/>
          </a:xfrm>
        </p:spPr>
        <p:txBody>
          <a:bodyPr vert="horz" lIns="91440" tIns="45720" rIns="91440" bIns="45720" rtlCol="0" anchor="b">
            <a:normAutofit/>
          </a:bodyPr>
          <a:lstStyle/>
          <a:p>
            <a:pPr algn="ctr"/>
            <a:r>
              <a:rPr lang="en-US" sz="4800"/>
              <a:t>Pareto chart</a:t>
            </a:r>
            <a:endParaRPr lang="ru-RU"/>
          </a:p>
        </p:txBody>
      </p:sp>
      <p:graphicFrame>
        <p:nvGraphicFramePr>
          <p:cNvPr id="9" name="Table 10">
            <a:extLst>
              <a:ext uri="{FF2B5EF4-FFF2-40B4-BE49-F238E27FC236}">
                <a16:creationId xmlns:a16="http://schemas.microsoft.com/office/drawing/2014/main" id="{4ACB9F8E-F9E3-4AC0-A591-481CBCC26385}"/>
              </a:ext>
            </a:extLst>
          </p:cNvPr>
          <p:cNvGraphicFramePr>
            <a:graphicFrameLocks noGrp="1"/>
          </p:cNvGraphicFramePr>
          <p:nvPr>
            <p:extLst>
              <p:ext uri="{D42A27DB-BD31-4B8C-83A1-F6EECF244321}">
                <p14:modId xmlns:p14="http://schemas.microsoft.com/office/powerpoint/2010/main" val="1517483439"/>
              </p:ext>
            </p:extLst>
          </p:nvPr>
        </p:nvGraphicFramePr>
        <p:xfrm>
          <a:off x="997618" y="1348539"/>
          <a:ext cx="8325759" cy="4901198"/>
        </p:xfrm>
        <a:graphic>
          <a:graphicData uri="http://schemas.openxmlformats.org/drawingml/2006/table">
            <a:tbl>
              <a:tblPr firstRow="1" bandRow="1">
                <a:tableStyleId>{793D81CF-94F2-401A-BA57-92F5A7B2D0C5}</a:tableStyleId>
              </a:tblPr>
              <a:tblGrid>
                <a:gridCol w="461506">
                  <a:extLst>
                    <a:ext uri="{9D8B030D-6E8A-4147-A177-3AD203B41FA5}">
                      <a16:colId xmlns:a16="http://schemas.microsoft.com/office/drawing/2014/main" val="4112636869"/>
                    </a:ext>
                  </a:extLst>
                </a:gridCol>
                <a:gridCol w="3992041">
                  <a:extLst>
                    <a:ext uri="{9D8B030D-6E8A-4147-A177-3AD203B41FA5}">
                      <a16:colId xmlns:a16="http://schemas.microsoft.com/office/drawing/2014/main" val="3444997397"/>
                    </a:ext>
                  </a:extLst>
                </a:gridCol>
                <a:gridCol w="1585867">
                  <a:extLst>
                    <a:ext uri="{9D8B030D-6E8A-4147-A177-3AD203B41FA5}">
                      <a16:colId xmlns:a16="http://schemas.microsoft.com/office/drawing/2014/main" val="4072038053"/>
                    </a:ext>
                  </a:extLst>
                </a:gridCol>
                <a:gridCol w="2286345">
                  <a:extLst>
                    <a:ext uri="{9D8B030D-6E8A-4147-A177-3AD203B41FA5}">
                      <a16:colId xmlns:a16="http://schemas.microsoft.com/office/drawing/2014/main" val="3074702104"/>
                    </a:ext>
                  </a:extLst>
                </a:gridCol>
              </a:tblGrid>
              <a:tr h="510059">
                <a:tc>
                  <a:txBody>
                    <a:bodyPr/>
                    <a:lstStyle/>
                    <a:p>
                      <a:pPr lvl="0" algn="ctr">
                        <a:buNone/>
                      </a:pPr>
                      <a:r>
                        <a:rPr lang="ru-RU" sz="1600" u="none" strike="noStrike" noProof="0"/>
                        <a:t>№</a:t>
                      </a:r>
                      <a:endParaRPr lang="ru-RU" sz="1600"/>
                    </a:p>
                  </a:txBody>
                  <a:tcPr anchor="ctr"/>
                </a:tc>
                <a:tc>
                  <a:txBody>
                    <a:bodyPr/>
                    <a:lstStyle/>
                    <a:p>
                      <a:pPr algn="ctr"/>
                      <a:r>
                        <a:rPr lang="ru-RU" sz="1600" err="1"/>
                        <a:t>Problem</a:t>
                      </a:r>
                    </a:p>
                  </a:txBody>
                  <a:tcPr anchor="ctr"/>
                </a:tc>
                <a:tc>
                  <a:txBody>
                    <a:bodyPr/>
                    <a:lstStyle/>
                    <a:p>
                      <a:pPr algn="ctr"/>
                      <a:r>
                        <a:rPr lang="ru-RU" sz="1600" err="1"/>
                        <a:t>Number</a:t>
                      </a:r>
                      <a:r>
                        <a:rPr lang="ru-RU" sz="1600"/>
                        <a:t> </a:t>
                      </a:r>
                      <a:r>
                        <a:rPr lang="ru-RU" sz="1600" err="1"/>
                        <a:t>of</a:t>
                      </a:r>
                      <a:r>
                        <a:rPr lang="ru-RU" sz="1600"/>
                        <a:t> </a:t>
                      </a:r>
                      <a:r>
                        <a:rPr lang="ru-RU" sz="1600" err="1"/>
                        <a:t>Cases</a:t>
                      </a:r>
                    </a:p>
                  </a:txBody>
                  <a:tcPr anchor="ctr"/>
                </a:tc>
                <a:tc>
                  <a:txBody>
                    <a:bodyPr/>
                    <a:lstStyle/>
                    <a:p>
                      <a:pPr algn="ctr"/>
                      <a:r>
                        <a:rPr lang="ru-RU" sz="1600" err="1"/>
                        <a:t>Number</a:t>
                      </a:r>
                      <a:r>
                        <a:rPr lang="ru-RU" sz="1600"/>
                        <a:t> </a:t>
                      </a:r>
                      <a:r>
                        <a:rPr lang="ru-RU" sz="1600" err="1"/>
                        <a:t>of</a:t>
                      </a:r>
                      <a:r>
                        <a:rPr lang="ru-RU" sz="1600"/>
                        <a:t> </a:t>
                      </a:r>
                      <a:r>
                        <a:rPr lang="ru-RU" sz="1600" err="1"/>
                        <a:t>Negative</a:t>
                      </a:r>
                      <a:r>
                        <a:rPr lang="ru-RU" sz="1600"/>
                        <a:t> </a:t>
                      </a:r>
                      <a:r>
                        <a:rPr lang="ru-RU" sz="1600" err="1"/>
                        <a:t>Cases</a:t>
                      </a:r>
                    </a:p>
                  </a:txBody>
                  <a:tcPr anchor="ctr"/>
                </a:tc>
                <a:extLst>
                  <a:ext uri="{0D108BD9-81ED-4DB2-BD59-A6C34878D82A}">
                    <a16:rowId xmlns:a16="http://schemas.microsoft.com/office/drawing/2014/main" val="555267891"/>
                  </a:ext>
                </a:extLst>
              </a:tr>
              <a:tr h="322142">
                <a:tc>
                  <a:txBody>
                    <a:bodyPr/>
                    <a:lstStyle/>
                    <a:p>
                      <a:pPr algn="ctr"/>
                      <a:r>
                        <a:rPr lang="ru-RU" sz="1400"/>
                        <a:t>1</a:t>
                      </a:r>
                    </a:p>
                  </a:txBody>
                  <a:tcPr anchor="ctr"/>
                </a:tc>
                <a:tc>
                  <a:txBody>
                    <a:bodyPr/>
                    <a:lstStyle/>
                    <a:p>
                      <a:pPr lvl="0" algn="ctr">
                        <a:buNone/>
                      </a:pPr>
                      <a:r>
                        <a:rPr lang="ru-RU" sz="1400" u="none" strike="noStrike" noProof="0" err="1"/>
                        <a:t>Problem</a:t>
                      </a:r>
                      <a:r>
                        <a:rPr lang="ru-RU" sz="1400" u="none" strike="noStrike" noProof="0"/>
                        <a:t> </a:t>
                      </a:r>
                      <a:r>
                        <a:rPr lang="ru-RU" sz="1400" u="none" strike="noStrike" noProof="0" err="1"/>
                        <a:t>of</a:t>
                      </a:r>
                      <a:r>
                        <a:rPr lang="ru-RU" sz="1400" u="none" strike="noStrike" noProof="0"/>
                        <a:t> </a:t>
                      </a:r>
                      <a:r>
                        <a:rPr lang="ru-RU" sz="1400" u="none" strike="noStrike" noProof="0" err="1"/>
                        <a:t>finding</a:t>
                      </a:r>
                      <a:r>
                        <a:rPr lang="ru-RU" sz="1400" u="none" strike="noStrike" noProof="0"/>
                        <a:t> </a:t>
                      </a:r>
                      <a:r>
                        <a:rPr lang="ru-RU" sz="1400" u="none" strike="noStrike" noProof="0" err="1"/>
                        <a:t>humorous</a:t>
                      </a:r>
                      <a:r>
                        <a:rPr lang="ru-RU" sz="1400" u="none" strike="noStrike" noProof="0"/>
                        <a:t> </a:t>
                      </a:r>
                      <a:r>
                        <a:rPr lang="ru-RU" sz="1400" u="none" strike="noStrike" noProof="0" err="1"/>
                        <a:t>images</a:t>
                      </a:r>
                      <a:endParaRPr lang="ru-RU" sz="1400"/>
                    </a:p>
                  </a:txBody>
                  <a:tcPr anchor="ctr"/>
                </a:tc>
                <a:tc>
                  <a:txBody>
                    <a:bodyPr/>
                    <a:lstStyle/>
                    <a:p>
                      <a:pPr lvl="0" algn="ctr">
                        <a:buNone/>
                      </a:pPr>
                      <a:r>
                        <a:rPr lang="ru-RU" sz="1400" u="none" strike="noStrike" noProof="0"/>
                        <a:t>29</a:t>
                      </a:r>
                      <a:endParaRPr lang="ru-RU" sz="1400"/>
                    </a:p>
                  </a:txBody>
                  <a:tcPr anchor="ctr"/>
                </a:tc>
                <a:tc>
                  <a:txBody>
                    <a:bodyPr/>
                    <a:lstStyle/>
                    <a:p>
                      <a:pPr lvl="0" algn="ctr">
                        <a:buNone/>
                      </a:pPr>
                      <a:r>
                        <a:rPr lang="ru-RU" sz="1400" u="none" strike="noStrike" noProof="0"/>
                        <a:t>32%</a:t>
                      </a:r>
                      <a:endParaRPr lang="ru-RU" sz="1400"/>
                    </a:p>
                  </a:txBody>
                  <a:tcPr anchor="ctr"/>
                </a:tc>
                <a:extLst>
                  <a:ext uri="{0D108BD9-81ED-4DB2-BD59-A6C34878D82A}">
                    <a16:rowId xmlns:a16="http://schemas.microsoft.com/office/drawing/2014/main" val="914885110"/>
                  </a:ext>
                </a:extLst>
              </a:tr>
              <a:tr h="322142">
                <a:tc>
                  <a:txBody>
                    <a:bodyPr/>
                    <a:lstStyle/>
                    <a:p>
                      <a:pPr algn="ctr"/>
                      <a:r>
                        <a:rPr lang="ru-RU" sz="1400"/>
                        <a:t>2</a:t>
                      </a:r>
                    </a:p>
                  </a:txBody>
                  <a:tcPr anchor="ctr"/>
                </a:tc>
                <a:tc>
                  <a:txBody>
                    <a:bodyPr/>
                    <a:lstStyle/>
                    <a:p>
                      <a:pPr lvl="0" algn="ctr">
                        <a:buNone/>
                      </a:pPr>
                      <a:r>
                        <a:rPr lang="ru-RU" sz="1400" u="none" strike="noStrike" noProof="0" err="1"/>
                        <a:t>Problem</a:t>
                      </a:r>
                      <a:r>
                        <a:rPr lang="ru-RU" sz="1400" u="none" strike="noStrike" noProof="0"/>
                        <a:t> </a:t>
                      </a:r>
                      <a:r>
                        <a:rPr lang="ru-RU" sz="1400" u="none" strike="noStrike" noProof="0" err="1"/>
                        <a:t>of</a:t>
                      </a:r>
                      <a:r>
                        <a:rPr lang="ru-RU" sz="1400" u="none" strike="noStrike" noProof="0"/>
                        <a:t> </a:t>
                      </a:r>
                      <a:r>
                        <a:rPr lang="ru-RU" sz="1400" u="none" strike="noStrike" noProof="0" err="1"/>
                        <a:t>finding</a:t>
                      </a:r>
                      <a:r>
                        <a:rPr lang="ru-RU" sz="1400" u="none" strike="noStrike" noProof="0"/>
                        <a:t> </a:t>
                      </a:r>
                      <a:r>
                        <a:rPr lang="ru-RU" sz="1400" u="none" strike="noStrike" noProof="0" err="1"/>
                        <a:t>humorous</a:t>
                      </a:r>
                      <a:r>
                        <a:rPr lang="ru-RU" sz="1400" u="none" strike="noStrike" noProof="0"/>
                        <a:t> </a:t>
                      </a:r>
                      <a:r>
                        <a:rPr lang="ru-RU" sz="1400" u="none" strike="noStrike" noProof="0" err="1"/>
                        <a:t>videos</a:t>
                      </a:r>
                      <a:endParaRPr lang="ru-RU" sz="1400"/>
                    </a:p>
                  </a:txBody>
                  <a:tcPr anchor="ctr"/>
                </a:tc>
                <a:tc>
                  <a:txBody>
                    <a:bodyPr/>
                    <a:lstStyle/>
                    <a:p>
                      <a:pPr algn="ctr"/>
                      <a:r>
                        <a:rPr lang="ru-RU" sz="1400"/>
                        <a:t>25</a:t>
                      </a:r>
                    </a:p>
                  </a:txBody>
                  <a:tcPr anchor="ctr"/>
                </a:tc>
                <a:tc>
                  <a:txBody>
                    <a:bodyPr/>
                    <a:lstStyle/>
                    <a:p>
                      <a:pPr algn="ctr"/>
                      <a:r>
                        <a:rPr lang="ru-RU" sz="1400"/>
                        <a:t>47%</a:t>
                      </a:r>
                    </a:p>
                  </a:txBody>
                  <a:tcPr anchor="ctr"/>
                </a:tc>
                <a:extLst>
                  <a:ext uri="{0D108BD9-81ED-4DB2-BD59-A6C34878D82A}">
                    <a16:rowId xmlns:a16="http://schemas.microsoft.com/office/drawing/2014/main" val="257757228"/>
                  </a:ext>
                </a:extLst>
              </a:tr>
              <a:tr h="563750">
                <a:tc>
                  <a:txBody>
                    <a:bodyPr/>
                    <a:lstStyle/>
                    <a:p>
                      <a:pPr algn="ctr"/>
                      <a:r>
                        <a:rPr lang="ru-RU" sz="1400"/>
                        <a:t>3</a:t>
                      </a:r>
                    </a:p>
                  </a:txBody>
                  <a:tcPr anchor="ctr"/>
                </a:tc>
                <a:tc>
                  <a:txBody>
                    <a:bodyPr/>
                    <a:lstStyle/>
                    <a:p>
                      <a:pPr lvl="0" algn="ctr">
                        <a:buNone/>
                      </a:pPr>
                      <a:r>
                        <a:rPr lang="ru-RU" sz="1400" u="none" strike="noStrike" noProof="0" err="1"/>
                        <a:t>Poor</a:t>
                      </a:r>
                      <a:r>
                        <a:rPr lang="ru-RU" sz="1400" u="none" strike="noStrike" noProof="0"/>
                        <a:t> </a:t>
                      </a:r>
                      <a:r>
                        <a:rPr lang="ru-RU" sz="1400" u="none" strike="noStrike" noProof="0" err="1"/>
                        <a:t>adaptation</a:t>
                      </a:r>
                      <a:r>
                        <a:rPr lang="ru-RU" sz="1400" u="none" strike="noStrike" noProof="0"/>
                        <a:t> </a:t>
                      </a:r>
                      <a:r>
                        <a:rPr lang="ru-RU" sz="1400" u="none" strike="noStrike" noProof="0" err="1"/>
                        <a:t>of</a:t>
                      </a:r>
                      <a:r>
                        <a:rPr lang="ru-RU" sz="1400" u="none" strike="noStrike" noProof="0"/>
                        <a:t> </a:t>
                      </a:r>
                      <a:r>
                        <a:rPr lang="ru-RU" sz="1400" u="none" strike="noStrike" noProof="0" err="1"/>
                        <a:t>existing</a:t>
                      </a:r>
                      <a:r>
                        <a:rPr lang="ru-RU" sz="1400" u="none" strike="noStrike" noProof="0"/>
                        <a:t> </a:t>
                      </a:r>
                      <a:r>
                        <a:rPr lang="ru-RU" sz="1400" u="none" strike="noStrike" noProof="0" err="1"/>
                        <a:t>social</a:t>
                      </a:r>
                      <a:r>
                        <a:rPr lang="ru-RU" sz="1400" u="none" strike="noStrike" noProof="0"/>
                        <a:t> </a:t>
                      </a:r>
                      <a:r>
                        <a:rPr lang="ru-RU" sz="1400" u="none" strike="noStrike" noProof="0" err="1"/>
                        <a:t>networks</a:t>
                      </a:r>
                      <a:r>
                        <a:rPr lang="ru-RU" sz="1400" u="none" strike="noStrike" noProof="0"/>
                        <a:t> </a:t>
                      </a:r>
                      <a:r>
                        <a:rPr lang="ru-RU" sz="1400" u="none" strike="noStrike" noProof="0" err="1"/>
                        <a:t>for</a:t>
                      </a:r>
                      <a:r>
                        <a:rPr lang="ru-RU" sz="1400" u="none" strike="noStrike" noProof="0"/>
                        <a:t> </a:t>
                      </a:r>
                      <a:r>
                        <a:rPr lang="ru-RU" sz="1400" u="none" strike="noStrike" noProof="0" err="1"/>
                        <a:t>memes</a:t>
                      </a:r>
                      <a:endParaRPr lang="ru-RU" sz="1400"/>
                    </a:p>
                  </a:txBody>
                  <a:tcPr anchor="ctr"/>
                </a:tc>
                <a:tc>
                  <a:txBody>
                    <a:bodyPr/>
                    <a:lstStyle/>
                    <a:p>
                      <a:pPr algn="ctr"/>
                      <a:r>
                        <a:rPr lang="ru-RU" sz="1400"/>
                        <a:t>22</a:t>
                      </a:r>
                    </a:p>
                  </a:txBody>
                  <a:tcPr anchor="ctr"/>
                </a:tc>
                <a:tc>
                  <a:txBody>
                    <a:bodyPr/>
                    <a:lstStyle/>
                    <a:p>
                      <a:pPr algn="ctr"/>
                      <a:r>
                        <a:rPr lang="ru-RU" sz="1400"/>
                        <a:t>18%</a:t>
                      </a:r>
                    </a:p>
                  </a:txBody>
                  <a:tcPr anchor="ctr"/>
                </a:tc>
                <a:extLst>
                  <a:ext uri="{0D108BD9-81ED-4DB2-BD59-A6C34878D82A}">
                    <a16:rowId xmlns:a16="http://schemas.microsoft.com/office/drawing/2014/main" val="364978693"/>
                  </a:ext>
                </a:extLst>
              </a:tr>
              <a:tr h="322142">
                <a:tc>
                  <a:txBody>
                    <a:bodyPr/>
                    <a:lstStyle/>
                    <a:p>
                      <a:pPr algn="ctr"/>
                      <a:r>
                        <a:rPr lang="ru-RU" sz="1400"/>
                        <a:t>4</a:t>
                      </a:r>
                    </a:p>
                  </a:txBody>
                  <a:tcPr anchor="ctr"/>
                </a:tc>
                <a:tc>
                  <a:txBody>
                    <a:bodyPr/>
                    <a:lstStyle/>
                    <a:p>
                      <a:pPr lvl="0" algn="ctr">
                        <a:lnSpc>
                          <a:spcPct val="100000"/>
                        </a:lnSpc>
                        <a:spcBef>
                          <a:spcPts val="0"/>
                        </a:spcBef>
                        <a:spcAft>
                          <a:spcPts val="0"/>
                        </a:spcAft>
                        <a:buNone/>
                      </a:pPr>
                      <a:r>
                        <a:rPr lang="ru-RU" sz="1400" u="none" strike="noStrike" noProof="0" err="1"/>
                        <a:t>Difficulties</a:t>
                      </a:r>
                      <a:r>
                        <a:rPr lang="ru-RU" sz="1400" u="none" strike="noStrike" noProof="0"/>
                        <a:t> </a:t>
                      </a:r>
                      <a:r>
                        <a:rPr lang="ru-RU" sz="1400" u="none" strike="noStrike" noProof="0" err="1"/>
                        <a:t>in</a:t>
                      </a:r>
                      <a:r>
                        <a:rPr lang="ru-RU" sz="1400" u="none" strike="noStrike" noProof="0"/>
                        <a:t> </a:t>
                      </a:r>
                      <a:r>
                        <a:rPr lang="ru-RU" sz="1400" u="none" strike="noStrike" noProof="0" err="1"/>
                        <a:t>discussing</a:t>
                      </a:r>
                      <a:r>
                        <a:rPr lang="ru-RU" sz="1400" u="none" strike="noStrike" noProof="0"/>
                        <a:t> </a:t>
                      </a:r>
                      <a:r>
                        <a:rPr lang="ru-RU" sz="1400" u="none" strike="noStrike" noProof="0" err="1"/>
                        <a:t>memes</a:t>
                      </a:r>
                      <a:endParaRPr lang="ru-RU" sz="1400"/>
                    </a:p>
                  </a:txBody>
                  <a:tcPr anchor="ctr"/>
                </a:tc>
                <a:tc>
                  <a:txBody>
                    <a:bodyPr/>
                    <a:lstStyle/>
                    <a:p>
                      <a:pPr algn="ctr"/>
                      <a:r>
                        <a:rPr lang="ru-RU" sz="1400"/>
                        <a:t>21</a:t>
                      </a:r>
                    </a:p>
                  </a:txBody>
                  <a:tcPr anchor="ctr"/>
                </a:tc>
                <a:tc>
                  <a:txBody>
                    <a:bodyPr/>
                    <a:lstStyle/>
                    <a:p>
                      <a:pPr algn="ctr"/>
                      <a:r>
                        <a:rPr lang="ru-RU" sz="1400"/>
                        <a:t>22%</a:t>
                      </a:r>
                    </a:p>
                  </a:txBody>
                  <a:tcPr anchor="ctr"/>
                </a:tc>
                <a:extLst>
                  <a:ext uri="{0D108BD9-81ED-4DB2-BD59-A6C34878D82A}">
                    <a16:rowId xmlns:a16="http://schemas.microsoft.com/office/drawing/2014/main" val="3901143673"/>
                  </a:ext>
                </a:extLst>
              </a:tr>
              <a:tr h="599543">
                <a:tc>
                  <a:txBody>
                    <a:bodyPr/>
                    <a:lstStyle/>
                    <a:p>
                      <a:pPr algn="ctr"/>
                      <a:r>
                        <a:rPr lang="ru-RU" sz="1400"/>
                        <a:t>5</a:t>
                      </a:r>
                    </a:p>
                  </a:txBody>
                  <a:tcPr anchor="ctr"/>
                </a:tc>
                <a:tc>
                  <a:txBody>
                    <a:bodyPr/>
                    <a:lstStyle/>
                    <a:p>
                      <a:pPr lvl="0" algn="ctr">
                        <a:buNone/>
                      </a:pPr>
                      <a:r>
                        <a:rPr lang="ru-RU" sz="1400" u="none" strike="noStrike" noProof="0" err="1"/>
                        <a:t>The</a:t>
                      </a:r>
                      <a:r>
                        <a:rPr lang="ru-RU" sz="1400" u="none" strike="noStrike" noProof="0"/>
                        <a:t> </a:t>
                      </a:r>
                      <a:r>
                        <a:rPr lang="ru-RU" sz="1400" u="none" strike="noStrike" noProof="0" err="1"/>
                        <a:t>inconvenience</a:t>
                      </a:r>
                      <a:r>
                        <a:rPr lang="ru-RU" sz="1400" u="none" strike="noStrike" noProof="0"/>
                        <a:t> </a:t>
                      </a:r>
                      <a:r>
                        <a:rPr lang="ru-RU" sz="1400" u="none" strike="noStrike" noProof="0" err="1"/>
                        <a:t>of</a:t>
                      </a:r>
                      <a:r>
                        <a:rPr lang="ru-RU" sz="1400" u="none" strike="noStrike" noProof="0"/>
                        <a:t> </a:t>
                      </a:r>
                      <a:r>
                        <a:rPr lang="ru-RU" sz="1400" u="none" strike="noStrike" noProof="0" err="1"/>
                        <a:t>communication</a:t>
                      </a:r>
                      <a:r>
                        <a:rPr lang="ru-RU" sz="1400" u="none" strike="noStrike" noProof="0"/>
                        <a:t> </a:t>
                      </a:r>
                      <a:r>
                        <a:rPr lang="ru-RU" sz="1400" u="none" strike="noStrike" noProof="0" err="1"/>
                        <a:t>in</a:t>
                      </a:r>
                      <a:r>
                        <a:rPr lang="ru-RU" sz="1400" u="none" strike="noStrike" noProof="0"/>
                        <a:t> </a:t>
                      </a:r>
                      <a:r>
                        <a:rPr lang="ru-RU" sz="1400" u="none" strike="noStrike" noProof="0" err="1"/>
                        <a:t>the</a:t>
                      </a:r>
                      <a:r>
                        <a:rPr lang="ru-RU" sz="1400" u="none" strike="noStrike" noProof="0"/>
                        <a:t> </a:t>
                      </a:r>
                      <a:r>
                        <a:rPr lang="ru-RU" sz="1400" u="none" strike="noStrike" noProof="0" err="1"/>
                        <a:t>social</a:t>
                      </a:r>
                      <a:r>
                        <a:rPr lang="ru-RU" sz="1400" u="none" strike="noStrike" noProof="0"/>
                        <a:t> </a:t>
                      </a:r>
                      <a:r>
                        <a:rPr lang="ru-RU" sz="1400" u="none" strike="noStrike" noProof="0" err="1"/>
                        <a:t>networks</a:t>
                      </a:r>
                      <a:r>
                        <a:rPr lang="ru-RU" sz="1400" u="none" strike="noStrike" noProof="0"/>
                        <a:t> </a:t>
                      </a:r>
                      <a:r>
                        <a:rPr lang="ru-RU" sz="1400" u="none" strike="noStrike" noProof="0" err="1"/>
                        <a:t>with</a:t>
                      </a:r>
                      <a:r>
                        <a:rPr lang="ru-RU" sz="1400" u="none" strike="noStrike" noProof="0"/>
                        <a:t> </a:t>
                      </a:r>
                      <a:r>
                        <a:rPr lang="ru-RU" sz="1400" u="none" strike="noStrike" noProof="0" err="1"/>
                        <a:t>video</a:t>
                      </a:r>
                      <a:r>
                        <a:rPr lang="ru-RU" sz="1400" u="none" strike="noStrike" noProof="0"/>
                        <a:t> </a:t>
                      </a:r>
                      <a:r>
                        <a:rPr lang="ru-RU" sz="1400" u="none" strike="noStrike" noProof="0" err="1"/>
                        <a:t>memes</a:t>
                      </a:r>
                      <a:endParaRPr lang="ru-RU" sz="1400"/>
                    </a:p>
                  </a:txBody>
                  <a:tcPr anchor="ctr"/>
                </a:tc>
                <a:tc>
                  <a:txBody>
                    <a:bodyPr/>
                    <a:lstStyle/>
                    <a:p>
                      <a:pPr algn="ctr"/>
                      <a:r>
                        <a:rPr lang="ru-RU" sz="1400"/>
                        <a:t>19</a:t>
                      </a:r>
                    </a:p>
                  </a:txBody>
                  <a:tcPr anchor="ctr"/>
                </a:tc>
                <a:tc>
                  <a:txBody>
                    <a:bodyPr/>
                    <a:lstStyle/>
                    <a:p>
                      <a:pPr algn="ctr"/>
                      <a:r>
                        <a:rPr lang="ru-RU" sz="1400"/>
                        <a:t>23%</a:t>
                      </a:r>
                    </a:p>
                  </a:txBody>
                  <a:tcPr anchor="ctr"/>
                </a:tc>
                <a:extLst>
                  <a:ext uri="{0D108BD9-81ED-4DB2-BD59-A6C34878D82A}">
                    <a16:rowId xmlns:a16="http://schemas.microsoft.com/office/drawing/2014/main" val="3906578376"/>
                  </a:ext>
                </a:extLst>
              </a:tr>
              <a:tr h="420575">
                <a:tc>
                  <a:txBody>
                    <a:bodyPr/>
                    <a:lstStyle/>
                    <a:p>
                      <a:pPr algn="ctr"/>
                      <a:r>
                        <a:rPr lang="ru-RU" sz="1400"/>
                        <a:t>6</a:t>
                      </a:r>
                    </a:p>
                  </a:txBody>
                  <a:tcPr anchor="ctr"/>
                </a:tc>
                <a:tc>
                  <a:txBody>
                    <a:bodyPr/>
                    <a:lstStyle/>
                    <a:p>
                      <a:pPr lvl="0" algn="ctr">
                        <a:buNone/>
                      </a:pPr>
                      <a:r>
                        <a:rPr lang="ru-RU" sz="1400" u="none" strike="noStrike" noProof="0" err="1"/>
                        <a:t>The</a:t>
                      </a:r>
                      <a:r>
                        <a:rPr lang="ru-RU" sz="1400" u="none" strike="noStrike" noProof="0"/>
                        <a:t> </a:t>
                      </a:r>
                      <a:r>
                        <a:rPr lang="ru-RU" sz="1400" u="none" strike="noStrike" noProof="0" err="1"/>
                        <a:t>difficulty</a:t>
                      </a:r>
                      <a:r>
                        <a:rPr lang="ru-RU" sz="1400" u="none" strike="noStrike" noProof="0"/>
                        <a:t> </a:t>
                      </a:r>
                      <a:r>
                        <a:rPr lang="ru-RU" sz="1400" u="none" strike="noStrike" noProof="0" err="1"/>
                        <a:t>of</a:t>
                      </a:r>
                      <a:r>
                        <a:rPr lang="ru-RU" sz="1400" u="none" strike="noStrike" noProof="0"/>
                        <a:t> </a:t>
                      </a:r>
                      <a:r>
                        <a:rPr lang="ru-RU" sz="1400" u="none" strike="noStrike" noProof="0" err="1"/>
                        <a:t>get</a:t>
                      </a:r>
                      <a:r>
                        <a:rPr lang="ru-RU" sz="1400" u="none" strike="noStrike" noProof="0"/>
                        <a:t> </a:t>
                      </a:r>
                      <a:r>
                        <a:rPr lang="ru-RU" sz="1400" u="none" strike="noStrike" noProof="0" err="1"/>
                        <a:t>income</a:t>
                      </a:r>
                      <a:r>
                        <a:rPr lang="ru-RU" sz="1400" u="none" strike="noStrike" noProof="0"/>
                        <a:t> </a:t>
                      </a:r>
                      <a:r>
                        <a:rPr lang="ru-RU" sz="1400" u="none" strike="noStrike" noProof="0" err="1"/>
                        <a:t>for</a:t>
                      </a:r>
                      <a:r>
                        <a:rPr lang="ru-RU" sz="1400" u="none" strike="noStrike" noProof="0"/>
                        <a:t> </a:t>
                      </a:r>
                      <a:r>
                        <a:rPr lang="ru-RU" sz="1400" u="none" strike="noStrike" noProof="0" err="1"/>
                        <a:t>authors</a:t>
                      </a:r>
                      <a:endParaRPr lang="ru-RU" sz="1400"/>
                    </a:p>
                  </a:txBody>
                  <a:tcPr anchor="ctr"/>
                </a:tc>
                <a:tc>
                  <a:txBody>
                    <a:bodyPr/>
                    <a:lstStyle/>
                    <a:p>
                      <a:pPr algn="ctr"/>
                      <a:r>
                        <a:rPr lang="ru-RU" sz="1400"/>
                        <a:t>17</a:t>
                      </a:r>
                    </a:p>
                  </a:txBody>
                  <a:tcPr anchor="ctr"/>
                </a:tc>
                <a:tc>
                  <a:txBody>
                    <a:bodyPr/>
                    <a:lstStyle/>
                    <a:p>
                      <a:pPr algn="ctr"/>
                      <a:r>
                        <a:rPr lang="ru-RU" sz="1400"/>
                        <a:t>44%</a:t>
                      </a:r>
                    </a:p>
                  </a:txBody>
                  <a:tcPr anchor="ctr"/>
                </a:tc>
                <a:extLst>
                  <a:ext uri="{0D108BD9-81ED-4DB2-BD59-A6C34878D82A}">
                    <a16:rowId xmlns:a16="http://schemas.microsoft.com/office/drawing/2014/main" val="2770019273"/>
                  </a:ext>
                </a:extLst>
              </a:tr>
              <a:tr h="322142">
                <a:tc>
                  <a:txBody>
                    <a:bodyPr/>
                    <a:lstStyle/>
                    <a:p>
                      <a:pPr algn="ctr"/>
                      <a:r>
                        <a:rPr lang="ru-RU" sz="1400"/>
                        <a:t>7</a:t>
                      </a:r>
                    </a:p>
                  </a:txBody>
                  <a:tcPr anchor="ctr"/>
                </a:tc>
                <a:tc>
                  <a:txBody>
                    <a:bodyPr/>
                    <a:lstStyle/>
                    <a:p>
                      <a:pPr lvl="0" algn="ctr">
                        <a:lnSpc>
                          <a:spcPct val="100000"/>
                        </a:lnSpc>
                        <a:spcBef>
                          <a:spcPts val="0"/>
                        </a:spcBef>
                        <a:spcAft>
                          <a:spcPts val="0"/>
                        </a:spcAft>
                        <a:buNone/>
                      </a:pPr>
                      <a:r>
                        <a:rPr lang="ru-RU" sz="1400" u="none" strike="noStrike" noProof="0" err="1"/>
                        <a:t>Limited</a:t>
                      </a:r>
                      <a:r>
                        <a:rPr lang="ru-RU" sz="1400" u="none" strike="noStrike" noProof="0"/>
                        <a:t> </a:t>
                      </a:r>
                      <a:r>
                        <a:rPr lang="ru-RU" sz="1400" u="none" strike="noStrike" noProof="0" err="1"/>
                        <a:t>ability</a:t>
                      </a:r>
                      <a:r>
                        <a:rPr lang="ru-RU" sz="1400" u="none" strike="noStrike" noProof="0"/>
                        <a:t> </a:t>
                      </a:r>
                      <a:r>
                        <a:rPr lang="ru-RU" sz="1400" u="none" strike="noStrike" noProof="0" err="1"/>
                        <a:t>to</a:t>
                      </a:r>
                      <a:r>
                        <a:rPr lang="ru-RU" sz="1400" u="none" strike="noStrike" noProof="0"/>
                        <a:t> </a:t>
                      </a:r>
                      <a:r>
                        <a:rPr lang="ru-RU" sz="1400" u="none" strike="noStrike" noProof="0" err="1"/>
                        <a:t>follow</a:t>
                      </a:r>
                      <a:r>
                        <a:rPr lang="ru-RU" sz="1400" u="none" strike="noStrike" noProof="0"/>
                        <a:t> </a:t>
                      </a:r>
                      <a:r>
                        <a:rPr lang="ru-RU" sz="1400" u="none" strike="noStrike" noProof="0" err="1"/>
                        <a:t>new</a:t>
                      </a:r>
                      <a:r>
                        <a:rPr lang="ru-RU" sz="1400" u="none" strike="noStrike" noProof="0"/>
                        <a:t> </a:t>
                      </a:r>
                      <a:r>
                        <a:rPr lang="ru-RU" sz="1400" u="none" strike="noStrike" noProof="0" err="1"/>
                        <a:t>memes</a:t>
                      </a:r>
                      <a:endParaRPr lang="ru-RU" sz="1400"/>
                    </a:p>
                  </a:txBody>
                  <a:tcPr anchor="ctr"/>
                </a:tc>
                <a:tc>
                  <a:txBody>
                    <a:bodyPr/>
                    <a:lstStyle/>
                    <a:p>
                      <a:pPr algn="ctr"/>
                      <a:r>
                        <a:rPr lang="ru-RU" sz="1400"/>
                        <a:t>15</a:t>
                      </a:r>
                    </a:p>
                  </a:txBody>
                  <a:tcPr anchor="ctr"/>
                </a:tc>
                <a:tc>
                  <a:txBody>
                    <a:bodyPr/>
                    <a:lstStyle/>
                    <a:p>
                      <a:pPr algn="ctr"/>
                      <a:r>
                        <a:rPr lang="ru-RU" sz="1400"/>
                        <a:t>33%</a:t>
                      </a:r>
                    </a:p>
                  </a:txBody>
                  <a:tcPr anchor="ctr"/>
                </a:tc>
                <a:extLst>
                  <a:ext uri="{0D108BD9-81ED-4DB2-BD59-A6C34878D82A}">
                    <a16:rowId xmlns:a16="http://schemas.microsoft.com/office/drawing/2014/main" val="1485558475"/>
                  </a:ext>
                </a:extLst>
              </a:tr>
              <a:tr h="322142">
                <a:tc>
                  <a:txBody>
                    <a:bodyPr/>
                    <a:lstStyle/>
                    <a:p>
                      <a:pPr lvl="0" algn="ctr">
                        <a:buNone/>
                      </a:pPr>
                      <a:r>
                        <a:rPr lang="ru-RU" sz="1400"/>
                        <a:t>8</a:t>
                      </a:r>
                    </a:p>
                  </a:txBody>
                  <a:tcPr anchor="ctr"/>
                </a:tc>
                <a:tc>
                  <a:txBody>
                    <a:bodyPr/>
                    <a:lstStyle/>
                    <a:p>
                      <a:pPr lvl="0" algn="ctr">
                        <a:lnSpc>
                          <a:spcPct val="100000"/>
                        </a:lnSpc>
                        <a:spcBef>
                          <a:spcPts val="0"/>
                        </a:spcBef>
                        <a:spcAft>
                          <a:spcPts val="0"/>
                        </a:spcAft>
                        <a:buNone/>
                      </a:pPr>
                      <a:r>
                        <a:rPr lang="ru-RU" sz="1400" u="none" strike="noStrike" noProof="0" err="1"/>
                        <a:t>The</a:t>
                      </a:r>
                      <a:r>
                        <a:rPr lang="ru-RU" sz="1400" u="none" strike="noStrike" noProof="0"/>
                        <a:t> </a:t>
                      </a:r>
                      <a:r>
                        <a:rPr lang="ru-RU" sz="1400" u="none" strike="noStrike" noProof="0" err="1"/>
                        <a:t>difficulty</a:t>
                      </a:r>
                      <a:r>
                        <a:rPr lang="ru-RU" sz="1400" u="none" strike="noStrike" noProof="0"/>
                        <a:t> </a:t>
                      </a:r>
                      <a:r>
                        <a:rPr lang="ru-RU" sz="1400" u="none" strike="noStrike" noProof="0" err="1"/>
                        <a:t>of</a:t>
                      </a:r>
                      <a:r>
                        <a:rPr lang="ru-RU" sz="1400" u="none" strike="noStrike" noProof="0"/>
                        <a:t> </a:t>
                      </a:r>
                      <a:r>
                        <a:rPr lang="ru-RU" sz="1400" u="none" strike="noStrike" noProof="0" err="1"/>
                        <a:t>modifying</a:t>
                      </a:r>
                      <a:r>
                        <a:rPr lang="ru-RU" sz="1400" u="none" strike="noStrike" noProof="0"/>
                        <a:t> </a:t>
                      </a:r>
                      <a:r>
                        <a:rPr lang="ru-RU" sz="1400" u="none" strike="noStrike" noProof="0" err="1"/>
                        <a:t>memes</a:t>
                      </a:r>
                      <a:endParaRPr lang="ru-RU" sz="1400"/>
                    </a:p>
                  </a:txBody>
                  <a:tcPr anchor="ctr"/>
                </a:tc>
                <a:tc>
                  <a:txBody>
                    <a:bodyPr/>
                    <a:lstStyle/>
                    <a:p>
                      <a:pPr lvl="0" algn="ctr">
                        <a:buNone/>
                      </a:pPr>
                      <a:r>
                        <a:rPr lang="ru-RU" sz="1400"/>
                        <a:t>9</a:t>
                      </a:r>
                    </a:p>
                  </a:txBody>
                  <a:tcPr anchor="ctr"/>
                </a:tc>
                <a:tc>
                  <a:txBody>
                    <a:bodyPr/>
                    <a:lstStyle/>
                    <a:p>
                      <a:pPr lvl="0" algn="ctr">
                        <a:buNone/>
                      </a:pPr>
                      <a:r>
                        <a:rPr lang="ru-RU" sz="1400"/>
                        <a:t>52%</a:t>
                      </a:r>
                    </a:p>
                  </a:txBody>
                  <a:tcPr anchor="ctr"/>
                </a:tc>
                <a:extLst>
                  <a:ext uri="{0D108BD9-81ED-4DB2-BD59-A6C34878D82A}">
                    <a16:rowId xmlns:a16="http://schemas.microsoft.com/office/drawing/2014/main" val="1218030436"/>
                  </a:ext>
                </a:extLst>
              </a:tr>
              <a:tr h="563750">
                <a:tc>
                  <a:txBody>
                    <a:bodyPr/>
                    <a:lstStyle/>
                    <a:p>
                      <a:pPr lvl="0" algn="ctr">
                        <a:buNone/>
                      </a:pPr>
                      <a:r>
                        <a:rPr lang="ru-RU" sz="1400"/>
                        <a:t>9</a:t>
                      </a:r>
                    </a:p>
                  </a:txBody>
                  <a:tcPr anchor="ctr"/>
                </a:tc>
                <a:tc>
                  <a:txBody>
                    <a:bodyPr/>
                    <a:lstStyle/>
                    <a:p>
                      <a:pPr lvl="0" algn="ctr">
                        <a:lnSpc>
                          <a:spcPct val="100000"/>
                        </a:lnSpc>
                        <a:spcBef>
                          <a:spcPts val="0"/>
                        </a:spcBef>
                        <a:spcAft>
                          <a:spcPts val="0"/>
                        </a:spcAft>
                        <a:buNone/>
                      </a:pPr>
                      <a:r>
                        <a:rPr lang="ru-RU" sz="1400" u="none" strike="noStrike" noProof="0" err="1"/>
                        <a:t>Authors</a:t>
                      </a:r>
                      <a:r>
                        <a:rPr lang="ru-RU" sz="1400" u="none" strike="noStrike" noProof="0"/>
                        <a:t>' </a:t>
                      </a:r>
                      <a:r>
                        <a:rPr lang="ru-RU" sz="1400" u="none" strike="noStrike" noProof="0" err="1"/>
                        <a:t>problems</a:t>
                      </a:r>
                      <a:r>
                        <a:rPr lang="ru-RU" sz="1400" u="none" strike="noStrike" noProof="0"/>
                        <a:t> </a:t>
                      </a:r>
                      <a:r>
                        <a:rPr lang="ru-RU" sz="1400" u="none" strike="noStrike" noProof="0" err="1"/>
                        <a:t>in</a:t>
                      </a:r>
                      <a:r>
                        <a:rPr lang="ru-RU" sz="1400" u="none" strike="noStrike" noProof="0"/>
                        <a:t> </a:t>
                      </a:r>
                      <a:r>
                        <a:rPr lang="ru-RU" sz="1400" u="none" strike="noStrike" noProof="0" err="1"/>
                        <a:t>finding</a:t>
                      </a:r>
                      <a:r>
                        <a:rPr lang="ru-RU" sz="1400" u="none" strike="noStrike" noProof="0"/>
                        <a:t> </a:t>
                      </a:r>
                      <a:r>
                        <a:rPr lang="ru-RU" sz="1400" u="none" strike="noStrike" noProof="0" err="1"/>
                        <a:t>an</a:t>
                      </a:r>
                      <a:r>
                        <a:rPr lang="ru-RU" sz="1400" u="none" strike="noStrike" noProof="0"/>
                        <a:t> </a:t>
                      </a:r>
                      <a:r>
                        <a:rPr lang="ru-RU" sz="1400" u="none" strike="noStrike" noProof="0" err="1"/>
                        <a:t>audience</a:t>
                      </a:r>
                      <a:endParaRPr lang="ru-RU" sz="1400"/>
                    </a:p>
                  </a:txBody>
                  <a:tcPr anchor="ctr"/>
                </a:tc>
                <a:tc>
                  <a:txBody>
                    <a:bodyPr/>
                    <a:lstStyle/>
                    <a:p>
                      <a:pPr lvl="0" algn="ctr">
                        <a:buNone/>
                      </a:pPr>
                      <a:r>
                        <a:rPr lang="ru-RU" sz="1400"/>
                        <a:t>10</a:t>
                      </a:r>
                    </a:p>
                  </a:txBody>
                  <a:tcPr anchor="ctr"/>
                </a:tc>
                <a:tc>
                  <a:txBody>
                    <a:bodyPr/>
                    <a:lstStyle/>
                    <a:p>
                      <a:pPr lvl="0" algn="ctr">
                        <a:buNone/>
                      </a:pPr>
                      <a:r>
                        <a:rPr lang="ru-RU" sz="1400"/>
                        <a:t>45%</a:t>
                      </a:r>
                    </a:p>
                  </a:txBody>
                  <a:tcPr anchor="ctr"/>
                </a:tc>
                <a:extLst>
                  <a:ext uri="{0D108BD9-81ED-4DB2-BD59-A6C34878D82A}">
                    <a16:rowId xmlns:a16="http://schemas.microsoft.com/office/drawing/2014/main" val="2958852434"/>
                  </a:ext>
                </a:extLst>
              </a:tr>
              <a:tr h="563750">
                <a:tc>
                  <a:txBody>
                    <a:bodyPr/>
                    <a:lstStyle/>
                    <a:p>
                      <a:pPr lvl="0" algn="ctr">
                        <a:buNone/>
                      </a:pPr>
                      <a:r>
                        <a:rPr lang="ru-RU" sz="1400"/>
                        <a:t>10</a:t>
                      </a:r>
                    </a:p>
                  </a:txBody>
                  <a:tcPr anchor="ctr"/>
                </a:tc>
                <a:tc>
                  <a:txBody>
                    <a:bodyPr/>
                    <a:lstStyle/>
                    <a:p>
                      <a:pPr lvl="0" algn="ctr">
                        <a:lnSpc>
                          <a:spcPct val="100000"/>
                        </a:lnSpc>
                        <a:spcBef>
                          <a:spcPts val="0"/>
                        </a:spcBef>
                        <a:spcAft>
                          <a:spcPts val="0"/>
                        </a:spcAft>
                        <a:buNone/>
                      </a:pPr>
                      <a:r>
                        <a:rPr lang="ru-RU" sz="1400" u="none" strike="noStrike" noProof="0" err="1"/>
                        <a:t>Problems</a:t>
                      </a:r>
                      <a:r>
                        <a:rPr lang="ru-RU" sz="1400" u="none" strike="noStrike" noProof="0"/>
                        <a:t> </a:t>
                      </a:r>
                      <a:r>
                        <a:rPr lang="ru-RU" sz="1400" u="none" strike="noStrike" noProof="0" err="1"/>
                        <a:t>with</a:t>
                      </a:r>
                      <a:r>
                        <a:rPr lang="ru-RU" sz="1400" u="none" strike="noStrike" noProof="0"/>
                        <a:t> </a:t>
                      </a:r>
                      <a:r>
                        <a:rPr lang="ru-RU" sz="1400" u="none" strike="noStrike" noProof="0" err="1"/>
                        <a:t>copyright</a:t>
                      </a:r>
                      <a:r>
                        <a:rPr lang="ru-RU" sz="1400" u="none" strike="noStrike" noProof="0"/>
                        <a:t> </a:t>
                      </a:r>
                      <a:r>
                        <a:rPr lang="ru-RU" sz="1400" u="none" strike="noStrike" noProof="0" err="1"/>
                        <a:t>on</a:t>
                      </a:r>
                      <a:r>
                        <a:rPr lang="ru-RU" sz="1400" u="none" strike="noStrike" noProof="0"/>
                        <a:t> </a:t>
                      </a:r>
                      <a:r>
                        <a:rPr lang="ru-RU" sz="1400" u="none" strike="noStrike" noProof="0" err="1"/>
                        <a:t>existing</a:t>
                      </a:r>
                      <a:r>
                        <a:rPr lang="ru-RU" sz="1400" u="none" strike="noStrike" noProof="0"/>
                        <a:t> </a:t>
                      </a:r>
                      <a:r>
                        <a:rPr lang="ru-RU" sz="1400" u="none" strike="noStrike" noProof="0" err="1"/>
                        <a:t>social</a:t>
                      </a:r>
                      <a:r>
                        <a:rPr lang="ru-RU" sz="1400" u="none" strike="noStrike" noProof="0"/>
                        <a:t> </a:t>
                      </a:r>
                      <a:r>
                        <a:rPr lang="ru-RU" sz="1400" u="none" strike="noStrike" noProof="0" err="1"/>
                        <a:t>networking</a:t>
                      </a:r>
                      <a:endParaRPr lang="ru-RU" sz="1400"/>
                    </a:p>
                  </a:txBody>
                  <a:tcPr anchor="ctr"/>
                </a:tc>
                <a:tc>
                  <a:txBody>
                    <a:bodyPr/>
                    <a:lstStyle/>
                    <a:p>
                      <a:pPr lvl="0" algn="ctr">
                        <a:buNone/>
                      </a:pPr>
                      <a:r>
                        <a:rPr lang="ru-RU" sz="1400"/>
                        <a:t>12</a:t>
                      </a:r>
                    </a:p>
                  </a:txBody>
                  <a:tcPr anchor="ctr"/>
                </a:tc>
                <a:tc>
                  <a:txBody>
                    <a:bodyPr/>
                    <a:lstStyle/>
                    <a:p>
                      <a:pPr lvl="0" algn="ctr">
                        <a:buNone/>
                      </a:pPr>
                      <a:r>
                        <a:rPr lang="ru-RU" sz="1400"/>
                        <a:t>90%</a:t>
                      </a:r>
                    </a:p>
                  </a:txBody>
                  <a:tcPr anchor="ctr"/>
                </a:tc>
                <a:extLst>
                  <a:ext uri="{0D108BD9-81ED-4DB2-BD59-A6C34878D82A}">
                    <a16:rowId xmlns:a16="http://schemas.microsoft.com/office/drawing/2014/main" val="1170221631"/>
                  </a:ext>
                </a:extLst>
              </a:tr>
            </a:tbl>
          </a:graphicData>
        </a:graphic>
      </p:graphicFrame>
    </p:spTree>
    <p:extLst>
      <p:ext uri="{BB962C8B-B14F-4D97-AF65-F5344CB8AC3E}">
        <p14:creationId xmlns:p14="http://schemas.microsoft.com/office/powerpoint/2010/main" val="691193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05232" y="41870"/>
            <a:ext cx="8288032" cy="1096316"/>
          </a:xfrm>
        </p:spPr>
        <p:txBody>
          <a:bodyPr vert="horz" lIns="91440" tIns="45720" rIns="91440" bIns="45720" rtlCol="0" anchor="b">
            <a:normAutofit/>
          </a:bodyPr>
          <a:lstStyle/>
          <a:p>
            <a:pPr algn="ctr"/>
            <a:r>
              <a:rPr lang="en-US" sz="4800">
                <a:solidFill>
                  <a:schemeClr val="tx1"/>
                </a:solidFill>
              </a:rPr>
              <a:t>Pareto chart</a:t>
            </a:r>
            <a:endParaRPr lang="ru-RU">
              <a:solidFill>
                <a:schemeClr val="tx1"/>
              </a:solidFill>
            </a:endParaRPr>
          </a:p>
        </p:txBody>
      </p:sp>
      <p:pic>
        <p:nvPicPr>
          <p:cNvPr id="9" name="Picture 10">
            <a:extLst>
              <a:ext uri="{FF2B5EF4-FFF2-40B4-BE49-F238E27FC236}">
                <a16:creationId xmlns:a16="http://schemas.microsoft.com/office/drawing/2014/main" id="{2D83D733-13C1-4106-AFD9-1A26D7E703A7}"/>
              </a:ext>
            </a:extLst>
          </p:cNvPr>
          <p:cNvPicPr>
            <a:picLocks noChangeAspect="1"/>
          </p:cNvPicPr>
          <p:nvPr/>
        </p:nvPicPr>
        <p:blipFill>
          <a:blip r:embed="rId2"/>
          <a:stretch>
            <a:fillRect/>
          </a:stretch>
        </p:blipFill>
        <p:spPr>
          <a:xfrm>
            <a:off x="978807" y="1560934"/>
            <a:ext cx="8040152" cy="4561350"/>
          </a:xfrm>
          <a:prstGeom prst="rect">
            <a:avLst/>
          </a:prstGeom>
          <a:ln>
            <a:noFill/>
          </a:ln>
          <a:effectLst>
            <a:softEdge rad="112500"/>
          </a:effectLst>
        </p:spPr>
      </p:pic>
    </p:spTree>
    <p:extLst>
      <p:ext uri="{BB962C8B-B14F-4D97-AF65-F5344CB8AC3E}">
        <p14:creationId xmlns:p14="http://schemas.microsoft.com/office/powerpoint/2010/main" val="2709817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30299" y="-8262"/>
            <a:ext cx="8984860" cy="1096316"/>
          </a:xfrm>
        </p:spPr>
        <p:txBody>
          <a:bodyPr vert="horz" lIns="91440" tIns="45720" rIns="91440" bIns="45720" rtlCol="0" anchor="b">
            <a:normAutofit fontScale="90000"/>
          </a:bodyPr>
          <a:lstStyle/>
          <a:p>
            <a:pPr algn="ctr"/>
            <a:r>
              <a:rPr lang="en-US" sz="4800">
                <a:solidFill>
                  <a:schemeClr val="tx1"/>
                </a:solidFill>
              </a:rPr>
              <a:t>Boundaries of the solution system</a:t>
            </a:r>
            <a:endParaRPr lang="ru-RU">
              <a:solidFill>
                <a:schemeClr val="tx1"/>
              </a:solidFill>
            </a:endParaRPr>
          </a:p>
        </p:txBody>
      </p:sp>
      <p:pic>
        <p:nvPicPr>
          <p:cNvPr id="3" name="Picture 3" descr="Изображение выглядит как текст&#10;&#10;Описание создано с высокой степенью достоверности">
            <a:extLst>
              <a:ext uri="{FF2B5EF4-FFF2-40B4-BE49-F238E27FC236}">
                <a16:creationId xmlns:a16="http://schemas.microsoft.com/office/drawing/2014/main" id="{7FC8BE29-C6C3-4CC3-8442-DE0618B8368D}"/>
              </a:ext>
            </a:extLst>
          </p:cNvPr>
          <p:cNvPicPr>
            <a:picLocks noChangeAspect="1"/>
          </p:cNvPicPr>
          <p:nvPr/>
        </p:nvPicPr>
        <p:blipFill>
          <a:blip r:embed="rId2"/>
          <a:stretch>
            <a:fillRect/>
          </a:stretch>
        </p:blipFill>
        <p:spPr>
          <a:xfrm>
            <a:off x="1489638" y="1027035"/>
            <a:ext cx="7082725" cy="5222315"/>
          </a:xfrm>
          <a:prstGeom prst="rect">
            <a:avLst/>
          </a:prstGeom>
          <a:ln>
            <a:noFill/>
          </a:ln>
          <a:effectLst>
            <a:softEdge rad="112500"/>
          </a:effectLst>
        </p:spPr>
      </p:pic>
    </p:spTree>
    <p:extLst>
      <p:ext uri="{BB962C8B-B14F-4D97-AF65-F5344CB8AC3E}">
        <p14:creationId xmlns:p14="http://schemas.microsoft.com/office/powerpoint/2010/main" val="1481403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Restrictions</a:t>
            </a:r>
          </a:p>
        </p:txBody>
      </p:sp>
      <p:pic>
        <p:nvPicPr>
          <p:cNvPr id="6" name="Picture 6">
            <a:extLst>
              <a:ext uri="{FF2B5EF4-FFF2-40B4-BE49-F238E27FC236}">
                <a16:creationId xmlns:a16="http://schemas.microsoft.com/office/drawing/2014/main" id="{9704F35D-D375-4716-953B-4EA2FA7B23D5}"/>
              </a:ext>
            </a:extLst>
          </p:cNvPr>
          <p:cNvPicPr>
            <a:picLocks noChangeAspect="1"/>
          </p:cNvPicPr>
          <p:nvPr/>
        </p:nvPicPr>
        <p:blipFill>
          <a:blip r:embed="rId2"/>
          <a:stretch>
            <a:fillRect/>
          </a:stretch>
        </p:blipFill>
        <p:spPr>
          <a:xfrm>
            <a:off x="6096001" y="2136867"/>
            <a:ext cx="5143500" cy="2571750"/>
          </a:xfrm>
          <a:prstGeom prst="rect">
            <a:avLst/>
          </a:prstGeom>
          <a:scene3d>
            <a:camera prst="perspectiveContrastingLeftFacing">
              <a:rot lat="300000" lon="19800000" rev="0"/>
            </a:camera>
            <a:lightRig rig="threePt" dir="t">
              <a:rot lat="0" lon="0" rev="2700000"/>
            </a:lightRig>
          </a:scene3d>
          <a:sp3d>
            <a:bevelT w="63500" h="50800"/>
          </a:sp3d>
        </p:spPr>
      </p:pic>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8" name="Diagram 6">
            <a:extLst>
              <a:ext uri="{FF2B5EF4-FFF2-40B4-BE49-F238E27FC236}">
                <a16:creationId xmlns:a16="http://schemas.microsoft.com/office/drawing/2014/main" id="{FB9E244F-F305-4DF7-A551-4857730054B6}"/>
              </a:ext>
            </a:extLst>
          </p:cNvPr>
          <p:cNvGraphicFramePr/>
          <p:nvPr>
            <p:extLst>
              <p:ext uri="{D42A27DB-BD31-4B8C-83A1-F6EECF244321}">
                <p14:modId xmlns:p14="http://schemas.microsoft.com/office/powerpoint/2010/main" val="3324312142"/>
              </p:ext>
            </p:extLst>
          </p:nvPr>
        </p:nvGraphicFramePr>
        <p:xfrm>
          <a:off x="673754" y="2160590"/>
          <a:ext cx="3973943" cy="3440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6773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80431" y="-113538"/>
            <a:ext cx="8984860" cy="1096316"/>
          </a:xfrm>
        </p:spPr>
        <p:txBody>
          <a:bodyPr vert="horz" lIns="91440" tIns="45720" rIns="91440" bIns="45720" rtlCol="0" anchor="b">
            <a:normAutofit/>
          </a:bodyPr>
          <a:lstStyle/>
          <a:p>
            <a:pPr algn="ctr"/>
            <a:r>
              <a:rPr lang="en-US" sz="4800">
                <a:solidFill>
                  <a:schemeClr val="tx1"/>
                </a:solidFill>
              </a:rPr>
              <a:t>System Decomposition</a:t>
            </a:r>
            <a:endParaRPr lang="ru-RU">
              <a:solidFill>
                <a:schemeClr val="tx1"/>
              </a:solidFill>
            </a:endParaRPr>
          </a:p>
        </p:txBody>
      </p:sp>
      <p:pic>
        <p:nvPicPr>
          <p:cNvPr id="4" name="Picture 4" descr="Изображение выглядит как текст&#10;&#10;Описание создано с очень высокой степенью достоверности">
            <a:extLst>
              <a:ext uri="{FF2B5EF4-FFF2-40B4-BE49-F238E27FC236}">
                <a16:creationId xmlns:a16="http://schemas.microsoft.com/office/drawing/2014/main" id="{927AA78C-4753-4AA7-95FF-E1189B66C4DA}"/>
              </a:ext>
            </a:extLst>
          </p:cNvPr>
          <p:cNvPicPr>
            <a:picLocks noChangeAspect="1"/>
          </p:cNvPicPr>
          <p:nvPr/>
        </p:nvPicPr>
        <p:blipFill>
          <a:blip r:embed="rId2"/>
          <a:stretch>
            <a:fillRect/>
          </a:stretch>
        </p:blipFill>
        <p:spPr>
          <a:xfrm>
            <a:off x="1933091" y="915816"/>
            <a:ext cx="6684051" cy="5157984"/>
          </a:xfrm>
          <a:prstGeom prst="rect">
            <a:avLst/>
          </a:prstGeom>
          <a:ln>
            <a:noFill/>
          </a:ln>
          <a:effectLst>
            <a:softEdge rad="112500"/>
          </a:effectLst>
        </p:spPr>
      </p:pic>
    </p:spTree>
    <p:extLst>
      <p:ext uri="{BB962C8B-B14F-4D97-AF65-F5344CB8AC3E}">
        <p14:creationId xmlns:p14="http://schemas.microsoft.com/office/powerpoint/2010/main" val="567974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80431" y="-113538"/>
            <a:ext cx="8984860" cy="1096316"/>
          </a:xfrm>
        </p:spPr>
        <p:txBody>
          <a:bodyPr vert="horz" lIns="91440" tIns="45720" rIns="91440" bIns="45720" rtlCol="0" anchor="b">
            <a:normAutofit/>
          </a:bodyPr>
          <a:lstStyle/>
          <a:p>
            <a:pPr algn="ctr"/>
            <a:r>
              <a:rPr lang="en-US" sz="4800">
                <a:solidFill>
                  <a:schemeClr val="tx1"/>
                </a:solidFill>
              </a:rPr>
              <a:t>System Decomposition</a:t>
            </a:r>
            <a:endParaRPr lang="ru-RU">
              <a:solidFill>
                <a:schemeClr val="tx1"/>
              </a:solidFill>
            </a:endParaRPr>
          </a:p>
        </p:txBody>
      </p:sp>
      <p:pic>
        <p:nvPicPr>
          <p:cNvPr id="4" name="Picture 4" descr="Изображение выглядит как текст&#10;&#10;Описание создано с очень высокой степенью достоверности">
            <a:extLst>
              <a:ext uri="{FF2B5EF4-FFF2-40B4-BE49-F238E27FC236}">
                <a16:creationId xmlns:a16="http://schemas.microsoft.com/office/drawing/2014/main" id="{927AA78C-4753-4AA7-95FF-E1189B66C4DA}"/>
              </a:ext>
            </a:extLst>
          </p:cNvPr>
          <p:cNvPicPr>
            <a:picLocks noChangeAspect="1"/>
          </p:cNvPicPr>
          <p:nvPr/>
        </p:nvPicPr>
        <p:blipFill>
          <a:blip r:embed="rId2"/>
          <a:stretch>
            <a:fillRect/>
          </a:stretch>
        </p:blipFill>
        <p:spPr>
          <a:xfrm>
            <a:off x="1945162" y="915816"/>
            <a:ext cx="6659908" cy="5157984"/>
          </a:xfrm>
          <a:prstGeom prst="rect">
            <a:avLst/>
          </a:prstGeom>
          <a:ln>
            <a:noFill/>
          </a:ln>
          <a:effectLst>
            <a:softEdge rad="112500"/>
          </a:effectLst>
        </p:spPr>
      </p:pic>
    </p:spTree>
    <p:extLst>
      <p:ext uri="{BB962C8B-B14F-4D97-AF65-F5344CB8AC3E}">
        <p14:creationId xmlns:p14="http://schemas.microsoft.com/office/powerpoint/2010/main" val="2826130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6"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42E2E-1ECE-40CA-A21F-3BAF286B3F38}"/>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a:solidFill>
                  <a:srgbClr val="FFFFFF"/>
                </a:solidFill>
              </a:rPr>
              <a:t>Understanding user needs</a:t>
            </a:r>
          </a:p>
        </p:txBody>
      </p:sp>
      <p:sp>
        <p:nvSpPr>
          <p:cNvPr id="46"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456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Изображение выглядит как животное, млекопитающее, сидит, внешний&#10;&#10;Описание создано с очень высокой степенью достоверности">
            <a:extLst>
              <a:ext uri="{FF2B5EF4-FFF2-40B4-BE49-F238E27FC236}">
                <a16:creationId xmlns:a16="http://schemas.microsoft.com/office/drawing/2014/main" id="{9CFDA2F0-539A-4B4F-AAED-5277CC9EC877}"/>
              </a:ext>
            </a:extLst>
          </p:cNvPr>
          <p:cNvPicPr>
            <a:picLocks noChangeAspect="1"/>
          </p:cNvPicPr>
          <p:nvPr/>
        </p:nvPicPr>
        <p:blipFill>
          <a:blip r:embed="rId2"/>
          <a:stretch>
            <a:fillRect/>
          </a:stretch>
        </p:blipFill>
        <p:spPr>
          <a:xfrm>
            <a:off x="3729038" y="5253038"/>
            <a:ext cx="3000375" cy="16002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itle 1">
            <a:extLst>
              <a:ext uri="{FF2B5EF4-FFF2-40B4-BE49-F238E27FC236}">
                <a16:creationId xmlns:a16="http://schemas.microsoft.com/office/drawing/2014/main" id="{FA737D82-A89E-4416-BE5E-D9F10DF856CE}"/>
              </a:ext>
            </a:extLst>
          </p:cNvPr>
          <p:cNvSpPr>
            <a:spLocks noGrp="1"/>
          </p:cNvSpPr>
          <p:nvPr>
            <p:ph type="title"/>
          </p:nvPr>
        </p:nvSpPr>
        <p:spPr>
          <a:ln w="6350">
            <a:noFill/>
            <a:prstDash val="dash"/>
          </a:ln>
        </p:spPr>
        <p:txBody>
          <a:bodyPr>
            <a:normAutofit/>
          </a:bodyPr>
          <a:lstStyle/>
          <a:p>
            <a:r>
              <a:rPr lang="ru-RU" sz="4400"/>
              <a:t>Interview</a:t>
            </a:r>
          </a:p>
        </p:txBody>
      </p:sp>
      <p:sp>
        <p:nvSpPr>
          <p:cNvPr id="5" name="TextBox 4">
            <a:extLst>
              <a:ext uri="{FF2B5EF4-FFF2-40B4-BE49-F238E27FC236}">
                <a16:creationId xmlns:a16="http://schemas.microsoft.com/office/drawing/2014/main" id="{FFE2DD91-8B07-4B70-BEB6-B2C48F05D18C}"/>
              </a:ext>
            </a:extLst>
          </p:cNvPr>
          <p:cNvSpPr txBox="1"/>
          <p:nvPr/>
        </p:nvSpPr>
        <p:spPr>
          <a:xfrm>
            <a:off x="680588" y="1935910"/>
            <a:ext cx="2792082" cy="1200329"/>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Valeriy</a:t>
            </a:r>
          </a:p>
          <a:p>
            <a:pPr algn="ctr"/>
            <a:r>
              <a:rPr lang="ru-RU" sz="2400"/>
              <a:t>Age: 54</a:t>
            </a:r>
          </a:p>
          <a:p>
            <a:pPr algn="ctr"/>
            <a:r>
              <a:rPr lang="ru-RU" sz="2400"/>
              <a:t>Streamer</a:t>
            </a:r>
          </a:p>
        </p:txBody>
      </p:sp>
      <p:sp>
        <p:nvSpPr>
          <p:cNvPr id="12" name="TextBox 11">
            <a:extLst>
              <a:ext uri="{FF2B5EF4-FFF2-40B4-BE49-F238E27FC236}">
                <a16:creationId xmlns:a16="http://schemas.microsoft.com/office/drawing/2014/main" id="{2823F6CC-30AD-4225-9637-FFAB76EAF4B7}"/>
              </a:ext>
            </a:extLst>
          </p:cNvPr>
          <p:cNvSpPr txBox="1"/>
          <p:nvPr/>
        </p:nvSpPr>
        <p:spPr>
          <a:xfrm>
            <a:off x="680588" y="3374184"/>
            <a:ext cx="2792082" cy="1200329"/>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Evgeniy</a:t>
            </a:r>
          </a:p>
          <a:p>
            <a:pPr algn="ctr"/>
            <a:r>
              <a:rPr lang="ru-RU" sz="2400"/>
              <a:t>Age: 22</a:t>
            </a:r>
          </a:p>
          <a:p>
            <a:pPr algn="ctr"/>
            <a:r>
              <a:rPr lang="ru-RU" sz="2400"/>
              <a:t>HR Manager</a:t>
            </a:r>
          </a:p>
        </p:txBody>
      </p:sp>
      <p:sp>
        <p:nvSpPr>
          <p:cNvPr id="13" name="TextBox 12">
            <a:extLst>
              <a:ext uri="{FF2B5EF4-FFF2-40B4-BE49-F238E27FC236}">
                <a16:creationId xmlns:a16="http://schemas.microsoft.com/office/drawing/2014/main" id="{3AD59A64-DA14-40DD-BA4A-5E7FDD013600}"/>
              </a:ext>
            </a:extLst>
          </p:cNvPr>
          <p:cNvSpPr txBox="1"/>
          <p:nvPr/>
        </p:nvSpPr>
        <p:spPr>
          <a:xfrm>
            <a:off x="680588" y="4917234"/>
            <a:ext cx="2792082" cy="1200329"/>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Anastasiya</a:t>
            </a:r>
          </a:p>
          <a:p>
            <a:pPr algn="ctr"/>
            <a:r>
              <a:rPr lang="ru-RU" sz="2400"/>
              <a:t>Age: 19</a:t>
            </a:r>
          </a:p>
          <a:p>
            <a:pPr algn="ctr"/>
            <a:r>
              <a:rPr lang="ru-RU" sz="2400"/>
              <a:t>Student</a:t>
            </a:r>
          </a:p>
        </p:txBody>
      </p:sp>
      <p:sp>
        <p:nvSpPr>
          <p:cNvPr id="14" name="TextBox 13">
            <a:extLst>
              <a:ext uri="{FF2B5EF4-FFF2-40B4-BE49-F238E27FC236}">
                <a16:creationId xmlns:a16="http://schemas.microsoft.com/office/drawing/2014/main" id="{616B8558-EA9A-4E37-920D-939E32E1E4A0}"/>
              </a:ext>
            </a:extLst>
          </p:cNvPr>
          <p:cNvSpPr txBox="1"/>
          <p:nvPr/>
        </p:nvSpPr>
        <p:spPr>
          <a:xfrm>
            <a:off x="6833738" y="1935909"/>
            <a:ext cx="2792082" cy="1200329"/>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Svetlana</a:t>
            </a:r>
          </a:p>
          <a:p>
            <a:pPr algn="ctr"/>
            <a:r>
              <a:rPr lang="ru-RU" sz="2400"/>
              <a:t>Age: 43</a:t>
            </a:r>
          </a:p>
          <a:p>
            <a:pPr algn="ctr"/>
            <a:r>
              <a:rPr lang="ru-RU" sz="2400"/>
              <a:t>Teacher</a:t>
            </a:r>
          </a:p>
        </p:txBody>
      </p:sp>
      <p:sp>
        <p:nvSpPr>
          <p:cNvPr id="15" name="TextBox 14">
            <a:extLst>
              <a:ext uri="{FF2B5EF4-FFF2-40B4-BE49-F238E27FC236}">
                <a16:creationId xmlns:a16="http://schemas.microsoft.com/office/drawing/2014/main" id="{F60BD098-E1FB-4028-956E-3F045B6ED45C}"/>
              </a:ext>
            </a:extLst>
          </p:cNvPr>
          <p:cNvSpPr txBox="1"/>
          <p:nvPr/>
        </p:nvSpPr>
        <p:spPr>
          <a:xfrm>
            <a:off x="6833738" y="3374184"/>
            <a:ext cx="2792082" cy="1200329"/>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Ighor</a:t>
            </a:r>
          </a:p>
          <a:p>
            <a:pPr algn="ctr"/>
            <a:r>
              <a:rPr lang="ru-RU" sz="2400"/>
              <a:t>Age: 26</a:t>
            </a:r>
          </a:p>
          <a:p>
            <a:pPr algn="ctr"/>
            <a:r>
              <a:rPr lang="ru-RU" sz="2400"/>
              <a:t>Programmer</a:t>
            </a:r>
          </a:p>
        </p:txBody>
      </p:sp>
      <p:sp>
        <p:nvSpPr>
          <p:cNvPr id="16" name="TextBox 15">
            <a:extLst>
              <a:ext uri="{FF2B5EF4-FFF2-40B4-BE49-F238E27FC236}">
                <a16:creationId xmlns:a16="http://schemas.microsoft.com/office/drawing/2014/main" id="{193AFF24-5B40-4332-ACD1-FC5FB8B421E8}"/>
              </a:ext>
            </a:extLst>
          </p:cNvPr>
          <p:cNvSpPr txBox="1"/>
          <p:nvPr/>
        </p:nvSpPr>
        <p:spPr>
          <a:xfrm>
            <a:off x="6833738" y="4917234"/>
            <a:ext cx="2792082" cy="1200329"/>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Valentina</a:t>
            </a:r>
          </a:p>
          <a:p>
            <a:pPr algn="ctr"/>
            <a:r>
              <a:rPr lang="ru-RU" sz="2400"/>
              <a:t>Age: 55</a:t>
            </a:r>
          </a:p>
          <a:p>
            <a:pPr algn="ctr"/>
            <a:r>
              <a:rPr lang="ru-RU" sz="2400"/>
              <a:t>Teacher</a:t>
            </a:r>
          </a:p>
        </p:txBody>
      </p:sp>
      <p:sp>
        <p:nvSpPr>
          <p:cNvPr id="17" name="TextBox 16">
            <a:extLst>
              <a:ext uri="{FF2B5EF4-FFF2-40B4-BE49-F238E27FC236}">
                <a16:creationId xmlns:a16="http://schemas.microsoft.com/office/drawing/2014/main" id="{B119849E-376F-45CC-A99A-246D71B1DFB3}"/>
              </a:ext>
            </a:extLst>
          </p:cNvPr>
          <p:cNvSpPr txBox="1"/>
          <p:nvPr/>
        </p:nvSpPr>
        <p:spPr>
          <a:xfrm>
            <a:off x="3785738" y="3136059"/>
            <a:ext cx="2792082" cy="156966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Valentin</a:t>
            </a:r>
          </a:p>
          <a:p>
            <a:pPr algn="ctr"/>
            <a:r>
              <a:rPr lang="ru-RU" sz="2400"/>
              <a:t>Age: 30</a:t>
            </a:r>
          </a:p>
          <a:p>
            <a:pPr algn="ctr"/>
            <a:r>
              <a:rPr lang="ru-RU" sz="2400"/>
              <a:t>System administrator</a:t>
            </a:r>
          </a:p>
        </p:txBody>
      </p:sp>
      <p:pic>
        <p:nvPicPr>
          <p:cNvPr id="3" name="Picture 3">
            <a:extLst>
              <a:ext uri="{FF2B5EF4-FFF2-40B4-BE49-F238E27FC236}">
                <a16:creationId xmlns:a16="http://schemas.microsoft.com/office/drawing/2014/main" id="{D778184D-2D3C-4693-84A2-E2D926F85B44}"/>
              </a:ext>
            </a:extLst>
          </p:cNvPr>
          <p:cNvPicPr>
            <a:picLocks noChangeAspect="1"/>
          </p:cNvPicPr>
          <p:nvPr/>
        </p:nvPicPr>
        <p:blipFill>
          <a:blip r:embed="rId3"/>
          <a:stretch>
            <a:fillRect/>
          </a:stretch>
        </p:blipFill>
        <p:spPr>
          <a:xfrm>
            <a:off x="9736555" y="2622383"/>
            <a:ext cx="2333625" cy="25146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542177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DEE8-9677-4403-8362-6713716A0728}"/>
              </a:ext>
            </a:extLst>
          </p:cNvPr>
          <p:cNvSpPr>
            <a:spLocks noGrp="1"/>
          </p:cNvSpPr>
          <p:nvPr>
            <p:ph type="title"/>
          </p:nvPr>
        </p:nvSpPr>
        <p:spPr/>
        <p:txBody>
          <a:bodyPr/>
          <a:lstStyle/>
          <a:p>
            <a:r>
              <a:rPr lang="ru-RU"/>
              <a:t>Questioning</a:t>
            </a:r>
          </a:p>
        </p:txBody>
      </p:sp>
      <p:pic>
        <p:nvPicPr>
          <p:cNvPr id="6" name="Picture 6"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EDE40487-11DD-465C-A37D-9AC6A3AA6968}"/>
              </a:ext>
            </a:extLst>
          </p:cNvPr>
          <p:cNvPicPr>
            <a:picLocks noChangeAspect="1"/>
          </p:cNvPicPr>
          <p:nvPr/>
        </p:nvPicPr>
        <p:blipFill>
          <a:blip r:embed="rId2"/>
          <a:stretch>
            <a:fillRect/>
          </a:stretch>
        </p:blipFill>
        <p:spPr>
          <a:xfrm>
            <a:off x="673769" y="1474416"/>
            <a:ext cx="6041857" cy="4099669"/>
          </a:xfrm>
          <a:prstGeom prst="rect">
            <a:avLst/>
          </a:prstGeom>
        </p:spPr>
      </p:pic>
      <p:pic>
        <p:nvPicPr>
          <p:cNvPr id="8" name="Picture 8" descr="Изображение выглядит как водоплавающая птица&#10;&#10;Описание создано с высокой степенью достоверности">
            <a:extLst>
              <a:ext uri="{FF2B5EF4-FFF2-40B4-BE49-F238E27FC236}">
                <a16:creationId xmlns:a16="http://schemas.microsoft.com/office/drawing/2014/main" id="{409F134E-8F44-453C-9183-E578824C6E14}"/>
              </a:ext>
            </a:extLst>
          </p:cNvPr>
          <p:cNvPicPr>
            <a:picLocks noChangeAspect="1"/>
          </p:cNvPicPr>
          <p:nvPr/>
        </p:nvPicPr>
        <p:blipFill>
          <a:blip r:embed="rId3"/>
          <a:stretch>
            <a:fillRect/>
          </a:stretch>
        </p:blipFill>
        <p:spPr>
          <a:xfrm>
            <a:off x="1074822" y="1802399"/>
            <a:ext cx="6382752" cy="4105440"/>
          </a:xfrm>
          <a:prstGeom prst="rect">
            <a:avLst/>
          </a:prstGeom>
        </p:spPr>
      </p:pic>
      <p:pic>
        <p:nvPicPr>
          <p:cNvPr id="10" name="Picture 10" descr="Изображение выглядит как снимок экрана&#10;&#10;Описание создано с высокой степенью достоверности">
            <a:extLst>
              <a:ext uri="{FF2B5EF4-FFF2-40B4-BE49-F238E27FC236}">
                <a16:creationId xmlns:a16="http://schemas.microsoft.com/office/drawing/2014/main" id="{2067F3C8-14CF-4C07-ACFD-9DA70690010C}"/>
              </a:ext>
            </a:extLst>
          </p:cNvPr>
          <p:cNvPicPr>
            <a:picLocks noChangeAspect="1"/>
          </p:cNvPicPr>
          <p:nvPr/>
        </p:nvPicPr>
        <p:blipFill>
          <a:blip r:embed="rId4"/>
          <a:stretch>
            <a:fillRect/>
          </a:stretch>
        </p:blipFill>
        <p:spPr>
          <a:xfrm>
            <a:off x="1385637" y="2115420"/>
            <a:ext cx="6071936" cy="4101029"/>
          </a:xfrm>
          <a:prstGeom prst="rect">
            <a:avLst/>
          </a:prstGeom>
        </p:spPr>
      </p:pic>
      <p:pic>
        <p:nvPicPr>
          <p:cNvPr id="12" name="Picture 12">
            <a:extLst>
              <a:ext uri="{FF2B5EF4-FFF2-40B4-BE49-F238E27FC236}">
                <a16:creationId xmlns:a16="http://schemas.microsoft.com/office/drawing/2014/main" id="{AD33D056-2BB8-43E0-AC00-06B794D35A7D}"/>
              </a:ext>
            </a:extLst>
          </p:cNvPr>
          <p:cNvPicPr>
            <a:picLocks noChangeAspect="1"/>
          </p:cNvPicPr>
          <p:nvPr/>
        </p:nvPicPr>
        <p:blipFill>
          <a:blip r:embed="rId5"/>
          <a:stretch>
            <a:fillRect/>
          </a:stretch>
        </p:blipFill>
        <p:spPr>
          <a:xfrm>
            <a:off x="1646321" y="2443003"/>
            <a:ext cx="6041857" cy="4107598"/>
          </a:xfrm>
          <a:prstGeom prst="rect">
            <a:avLst/>
          </a:prstGeom>
        </p:spPr>
      </p:pic>
      <p:pic>
        <p:nvPicPr>
          <p:cNvPr id="5" name="Picture 6" descr="Изображение выглядит как карта, текст&#10;&#10;Описание создано с высокой степенью достоверности">
            <a:extLst>
              <a:ext uri="{FF2B5EF4-FFF2-40B4-BE49-F238E27FC236}">
                <a16:creationId xmlns:a16="http://schemas.microsoft.com/office/drawing/2014/main" id="{1D0EF281-5007-46C2-84A3-501B0D40861A}"/>
              </a:ext>
            </a:extLst>
          </p:cNvPr>
          <p:cNvPicPr>
            <a:picLocks noChangeAspect="1"/>
          </p:cNvPicPr>
          <p:nvPr/>
        </p:nvPicPr>
        <p:blipFill>
          <a:blip r:embed="rId6"/>
          <a:stretch>
            <a:fillRect/>
          </a:stretch>
        </p:blipFill>
        <p:spPr>
          <a:xfrm>
            <a:off x="8877300" y="2493784"/>
            <a:ext cx="3314700" cy="4365981"/>
          </a:xfrm>
          <a:prstGeom prst="rect">
            <a:avLst/>
          </a:prstGeom>
          <a:ln>
            <a:noFill/>
          </a:ln>
          <a:effectLst>
            <a:outerShdw blurRad="190500" algn="tl" rotWithShape="0">
              <a:srgbClr val="000000">
                <a:alpha val="70000"/>
              </a:srgbClr>
            </a:outerShdw>
          </a:effectLst>
        </p:spPr>
      </p:pic>
      <p:pic>
        <p:nvPicPr>
          <p:cNvPr id="9" name="Picture 10" descr="Изображение выглядит как векторная графика&#10;&#10;Описание создано с высокой степенью достоверности">
            <a:extLst>
              <a:ext uri="{FF2B5EF4-FFF2-40B4-BE49-F238E27FC236}">
                <a16:creationId xmlns:a16="http://schemas.microsoft.com/office/drawing/2014/main" id="{548D5E0F-A644-4144-9E70-67A2099F6F65}"/>
              </a:ext>
            </a:extLst>
          </p:cNvPr>
          <p:cNvPicPr>
            <a:picLocks noChangeAspect="1"/>
          </p:cNvPicPr>
          <p:nvPr/>
        </p:nvPicPr>
        <p:blipFill>
          <a:blip r:embed="rId7"/>
          <a:stretch>
            <a:fillRect/>
          </a:stretch>
        </p:blipFill>
        <p:spPr>
          <a:xfrm>
            <a:off x="9401175" y="215646"/>
            <a:ext cx="2743200" cy="2235708"/>
          </a:xfrm>
          <a:prstGeom prst="ellipse">
            <a:avLst/>
          </a:prstGeom>
          <a:ln>
            <a:noFill/>
          </a:ln>
          <a:effectLst>
            <a:softEdge rad="112500"/>
          </a:effectLst>
        </p:spPr>
      </p:pic>
    </p:spTree>
    <p:extLst>
      <p:ext uri="{BB962C8B-B14F-4D97-AF65-F5344CB8AC3E}">
        <p14:creationId xmlns:p14="http://schemas.microsoft.com/office/powerpoint/2010/main" val="2123909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319CA5E-F522-4F38-A7EE-80D157103153}"/>
              </a:ext>
            </a:extLst>
          </p:cNvPr>
          <p:cNvPicPr>
            <a:picLocks noChangeAspect="1"/>
          </p:cNvPicPr>
          <p:nvPr/>
        </p:nvPicPr>
        <p:blipFill>
          <a:blip r:embed="rId2"/>
          <a:stretch>
            <a:fillRect/>
          </a:stretch>
        </p:blipFill>
        <p:spPr>
          <a:xfrm>
            <a:off x="854243" y="1989435"/>
            <a:ext cx="8267699" cy="1926630"/>
          </a:xfrm>
          <a:prstGeom prst="rect">
            <a:avLst/>
          </a:prstGeom>
        </p:spPr>
      </p:pic>
    </p:spTree>
    <p:extLst>
      <p:ext uri="{BB962C8B-B14F-4D97-AF65-F5344CB8AC3E}">
        <p14:creationId xmlns:p14="http://schemas.microsoft.com/office/powerpoint/2010/main" val="1313946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6BAADE-5BA0-4659-B947-048BCA971B06}"/>
              </a:ext>
            </a:extLst>
          </p:cNvPr>
          <p:cNvSpPr>
            <a:spLocks noGrp="1"/>
          </p:cNvSpPr>
          <p:nvPr>
            <p:ph type="title"/>
          </p:nvPr>
        </p:nvSpPr>
        <p:spPr>
          <a:xfrm>
            <a:off x="7181723" y="609600"/>
            <a:ext cx="4512989" cy="2227730"/>
          </a:xfrm>
        </p:spPr>
        <p:txBody>
          <a:bodyPr anchor="ctr">
            <a:normAutofit/>
          </a:bodyPr>
          <a:lstStyle/>
          <a:p>
            <a:r>
              <a:rPr lang="ru-RU">
                <a:solidFill>
                  <a:srgbClr val="FFFFFF"/>
                </a:solidFill>
              </a:rPr>
              <a:t>Requirments</a:t>
            </a:r>
          </a:p>
        </p:txBody>
      </p:sp>
      <p:pic>
        <p:nvPicPr>
          <p:cNvPr id="4" name="Picture 4">
            <a:extLst>
              <a:ext uri="{FF2B5EF4-FFF2-40B4-BE49-F238E27FC236}">
                <a16:creationId xmlns:a16="http://schemas.microsoft.com/office/drawing/2014/main" id="{A2362983-43AC-4A04-BE32-4E9BD8B9C894}"/>
              </a:ext>
            </a:extLst>
          </p:cNvPr>
          <p:cNvPicPr>
            <a:picLocks noChangeAspect="1"/>
          </p:cNvPicPr>
          <p:nvPr/>
        </p:nvPicPr>
        <p:blipFill>
          <a:blip r:embed="rId2"/>
          <a:stretch>
            <a:fillRect/>
          </a:stretch>
        </p:blipFill>
        <p:spPr>
          <a:xfrm>
            <a:off x="1047839" y="1168399"/>
            <a:ext cx="3275598" cy="46101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Content Placeholder 2">
            <a:extLst>
              <a:ext uri="{FF2B5EF4-FFF2-40B4-BE49-F238E27FC236}">
                <a16:creationId xmlns:a16="http://schemas.microsoft.com/office/drawing/2014/main" id="{316AEDEE-62FC-4B55-97B4-EEA9D3687488}"/>
              </a:ext>
            </a:extLst>
          </p:cNvPr>
          <p:cNvSpPr>
            <a:spLocks noGrp="1"/>
          </p:cNvSpPr>
          <p:nvPr>
            <p:ph idx="1"/>
          </p:nvPr>
        </p:nvSpPr>
        <p:spPr>
          <a:xfrm>
            <a:off x="7181725" y="2837329"/>
            <a:ext cx="4512988" cy="3317938"/>
          </a:xfrm>
        </p:spPr>
        <p:txBody>
          <a:bodyPr vert="horz" lIns="91440" tIns="45720" rIns="91440" bIns="45720" rtlCol="0" anchor="t">
            <a:normAutofit/>
          </a:bodyPr>
          <a:lstStyle/>
          <a:p>
            <a:r>
              <a:rPr lang="ru-RU" sz="2000">
                <a:solidFill>
                  <a:srgbClr val="FFFFFF"/>
                </a:solidFill>
              </a:rPr>
              <a:t>1. </a:t>
            </a:r>
            <a:r>
              <a:rPr lang="ru-RU" sz="2000" err="1">
                <a:solidFill>
                  <a:srgbClr val="FFFFFF"/>
                </a:solidFill>
              </a:rPr>
              <a:t>The</a:t>
            </a:r>
            <a:r>
              <a:rPr lang="ru-RU" sz="2000">
                <a:solidFill>
                  <a:srgbClr val="FFFFFF"/>
                </a:solidFill>
              </a:rPr>
              <a:t> </a:t>
            </a:r>
            <a:r>
              <a:rPr lang="ru-RU" sz="2000" err="1">
                <a:solidFill>
                  <a:srgbClr val="FFFFFF"/>
                </a:solidFill>
              </a:rPr>
              <a:t>system</a:t>
            </a:r>
            <a:r>
              <a:rPr lang="ru-RU" sz="2000">
                <a:solidFill>
                  <a:srgbClr val="FFFFFF"/>
                </a:solidFill>
              </a:rPr>
              <a:t> </a:t>
            </a:r>
            <a:r>
              <a:rPr lang="ru-RU" sz="2000" err="1">
                <a:solidFill>
                  <a:srgbClr val="FFFFFF"/>
                </a:solidFill>
              </a:rPr>
              <a:t>must</a:t>
            </a:r>
            <a:r>
              <a:rPr lang="ru-RU" sz="2000">
                <a:solidFill>
                  <a:srgbClr val="FFFFFF"/>
                </a:solidFill>
              </a:rPr>
              <a:t> </a:t>
            </a:r>
            <a:r>
              <a:rPr lang="ru-RU" sz="2000" err="1">
                <a:solidFill>
                  <a:srgbClr val="FFFFFF"/>
                </a:solidFill>
              </a:rPr>
              <a:t>be</a:t>
            </a:r>
            <a:r>
              <a:rPr lang="ru-RU" sz="2000">
                <a:solidFill>
                  <a:srgbClr val="FFFFFF"/>
                </a:solidFill>
              </a:rPr>
              <a:t> </a:t>
            </a:r>
            <a:r>
              <a:rPr lang="ru-RU" sz="2000" err="1">
                <a:solidFill>
                  <a:srgbClr val="FFFFFF"/>
                </a:solidFill>
              </a:rPr>
              <a:t>available</a:t>
            </a:r>
            <a:r>
              <a:rPr lang="ru-RU" sz="2000">
                <a:solidFill>
                  <a:srgbClr val="FFFFFF"/>
                </a:solidFill>
              </a:rPr>
              <a:t> </a:t>
            </a:r>
            <a:r>
              <a:rPr lang="ru-RU" sz="2000" err="1">
                <a:solidFill>
                  <a:srgbClr val="FFFFFF"/>
                </a:solidFill>
              </a:rPr>
              <a:t>at</a:t>
            </a:r>
            <a:r>
              <a:rPr lang="ru-RU" sz="2000">
                <a:solidFill>
                  <a:srgbClr val="FFFFFF"/>
                </a:solidFill>
              </a:rPr>
              <a:t> </a:t>
            </a:r>
            <a:r>
              <a:rPr lang="ru-RU" sz="2000" err="1">
                <a:solidFill>
                  <a:srgbClr val="FFFFFF"/>
                </a:solidFill>
              </a:rPr>
              <a:t>any</a:t>
            </a:r>
            <a:r>
              <a:rPr lang="ru-RU" sz="2000">
                <a:solidFill>
                  <a:srgbClr val="FFFFFF"/>
                </a:solidFill>
              </a:rPr>
              <a:t> </a:t>
            </a:r>
            <a:r>
              <a:rPr lang="ru-RU" sz="2000" err="1">
                <a:solidFill>
                  <a:srgbClr val="FFFFFF"/>
                </a:solidFill>
              </a:rPr>
              <a:t>time</a:t>
            </a:r>
            <a:r>
              <a:rPr lang="ru-RU" sz="2000">
                <a:solidFill>
                  <a:srgbClr val="FFFFFF"/>
                </a:solidFill>
              </a:rPr>
              <a:t>. привет</a:t>
            </a:r>
          </a:p>
          <a:p>
            <a:r>
              <a:rPr lang="ru-RU" sz="2000">
                <a:solidFill>
                  <a:srgbClr val="FFFFFF"/>
                </a:solidFill>
              </a:rPr>
              <a:t>2. </a:t>
            </a:r>
            <a:r>
              <a:rPr lang="ru-RU" sz="2000" err="1">
                <a:solidFill>
                  <a:srgbClr val="FFFFFF"/>
                </a:solidFill>
              </a:rPr>
              <a:t>Easy</a:t>
            </a:r>
            <a:r>
              <a:rPr lang="ru-RU" sz="2000">
                <a:solidFill>
                  <a:srgbClr val="FFFFFF"/>
                </a:solidFill>
              </a:rPr>
              <a:t> </a:t>
            </a:r>
            <a:r>
              <a:rPr lang="ru-RU" sz="2000" err="1">
                <a:solidFill>
                  <a:srgbClr val="FFFFFF"/>
                </a:solidFill>
              </a:rPr>
              <a:t>to</a:t>
            </a:r>
            <a:r>
              <a:rPr lang="ru-RU" sz="2000">
                <a:solidFill>
                  <a:srgbClr val="FFFFFF"/>
                </a:solidFill>
              </a:rPr>
              <a:t> </a:t>
            </a:r>
            <a:r>
              <a:rPr lang="ru-RU" sz="2000" err="1">
                <a:solidFill>
                  <a:srgbClr val="FFFFFF"/>
                </a:solidFill>
              </a:rPr>
              <a:t>use</a:t>
            </a:r>
            <a:r>
              <a:rPr lang="ru-RU" sz="2000">
                <a:solidFill>
                  <a:srgbClr val="FFFFFF"/>
                </a:solidFill>
              </a:rPr>
              <a:t>, </a:t>
            </a:r>
            <a:r>
              <a:rPr lang="ru-RU" sz="2000" err="1">
                <a:solidFill>
                  <a:srgbClr val="FFFFFF"/>
                </a:solidFill>
              </a:rPr>
              <a:t>intuitive</a:t>
            </a:r>
            <a:r>
              <a:rPr lang="ru-RU" sz="2000">
                <a:solidFill>
                  <a:srgbClr val="FFFFFF"/>
                </a:solidFill>
              </a:rPr>
              <a:t> </a:t>
            </a:r>
            <a:r>
              <a:rPr lang="ru-RU" sz="2000" err="1">
                <a:solidFill>
                  <a:srgbClr val="FFFFFF"/>
                </a:solidFill>
              </a:rPr>
              <a:t>interface</a:t>
            </a:r>
            <a:r>
              <a:rPr lang="ru-RU" sz="2000">
                <a:solidFill>
                  <a:srgbClr val="FFFFFF"/>
                </a:solidFill>
              </a:rPr>
              <a:t>.</a:t>
            </a:r>
          </a:p>
          <a:p>
            <a:r>
              <a:rPr lang="ru-RU" sz="2000">
                <a:solidFill>
                  <a:srgbClr val="FFFFFF"/>
                </a:solidFill>
              </a:rPr>
              <a:t>3. </a:t>
            </a:r>
            <a:r>
              <a:rPr lang="ru-RU" sz="2000" err="1">
                <a:solidFill>
                  <a:srgbClr val="FFFFFF"/>
                </a:solidFill>
              </a:rPr>
              <a:t>The</a:t>
            </a:r>
            <a:r>
              <a:rPr lang="ru-RU" sz="2000">
                <a:solidFill>
                  <a:srgbClr val="FFFFFF"/>
                </a:solidFill>
              </a:rPr>
              <a:t> </a:t>
            </a:r>
            <a:r>
              <a:rPr lang="ru-RU" sz="2000" err="1">
                <a:solidFill>
                  <a:srgbClr val="FFFFFF"/>
                </a:solidFill>
              </a:rPr>
              <a:t>ability</a:t>
            </a:r>
            <a:r>
              <a:rPr lang="ru-RU" sz="2000">
                <a:solidFill>
                  <a:srgbClr val="FFFFFF"/>
                </a:solidFill>
              </a:rPr>
              <a:t> </a:t>
            </a:r>
            <a:r>
              <a:rPr lang="ru-RU" sz="2000" err="1">
                <a:solidFill>
                  <a:srgbClr val="FFFFFF"/>
                </a:solidFill>
              </a:rPr>
              <a:t>to</a:t>
            </a:r>
            <a:r>
              <a:rPr lang="ru-RU" sz="2000">
                <a:solidFill>
                  <a:srgbClr val="FFFFFF"/>
                </a:solidFill>
              </a:rPr>
              <a:t> </a:t>
            </a:r>
            <a:r>
              <a:rPr lang="ru-RU" sz="2000" err="1">
                <a:solidFill>
                  <a:srgbClr val="FFFFFF"/>
                </a:solidFill>
              </a:rPr>
              <a:t>both</a:t>
            </a:r>
            <a:r>
              <a:rPr lang="ru-RU" sz="2000">
                <a:solidFill>
                  <a:srgbClr val="FFFFFF"/>
                </a:solidFill>
              </a:rPr>
              <a:t> </a:t>
            </a:r>
            <a:r>
              <a:rPr lang="ru-RU" sz="2000" err="1">
                <a:solidFill>
                  <a:srgbClr val="FFFFFF"/>
                </a:solidFill>
              </a:rPr>
              <a:t>send</a:t>
            </a:r>
            <a:r>
              <a:rPr lang="ru-RU" sz="2000">
                <a:solidFill>
                  <a:srgbClr val="FFFFFF"/>
                </a:solidFill>
              </a:rPr>
              <a:t> / </a:t>
            </a:r>
            <a:r>
              <a:rPr lang="ru-RU" sz="2000" err="1">
                <a:solidFill>
                  <a:srgbClr val="FFFFFF"/>
                </a:solidFill>
              </a:rPr>
              <a:t>receive</a:t>
            </a:r>
            <a:r>
              <a:rPr lang="ru-RU" sz="2000">
                <a:solidFill>
                  <a:srgbClr val="FFFFFF"/>
                </a:solidFill>
              </a:rPr>
              <a:t> </a:t>
            </a:r>
            <a:r>
              <a:rPr lang="ru-RU" sz="2000" err="1">
                <a:solidFill>
                  <a:srgbClr val="FFFFFF"/>
                </a:solidFill>
              </a:rPr>
              <a:t>messages</a:t>
            </a:r>
            <a:r>
              <a:rPr lang="ru-RU" sz="2000">
                <a:solidFill>
                  <a:srgbClr val="FFFFFF"/>
                </a:solidFill>
              </a:rPr>
              <a:t>, </a:t>
            </a:r>
            <a:r>
              <a:rPr lang="ru-RU" sz="2000" err="1">
                <a:solidFill>
                  <a:srgbClr val="FFFFFF"/>
                </a:solidFill>
              </a:rPr>
              <a:t>and</a:t>
            </a:r>
            <a:r>
              <a:rPr lang="ru-RU" sz="2000">
                <a:solidFill>
                  <a:srgbClr val="FFFFFF"/>
                </a:solidFill>
              </a:rPr>
              <a:t> </a:t>
            </a:r>
            <a:r>
              <a:rPr lang="ru-RU" sz="2000" err="1">
                <a:solidFill>
                  <a:srgbClr val="FFFFFF"/>
                </a:solidFill>
              </a:rPr>
              <a:t>make</a:t>
            </a:r>
            <a:r>
              <a:rPr lang="ru-RU" sz="2000">
                <a:solidFill>
                  <a:srgbClr val="FFFFFF"/>
                </a:solidFill>
              </a:rPr>
              <a:t> </a:t>
            </a:r>
            <a:r>
              <a:rPr lang="ru-RU" sz="2000" err="1">
                <a:solidFill>
                  <a:srgbClr val="FFFFFF"/>
                </a:solidFill>
              </a:rPr>
              <a:t>their</a:t>
            </a:r>
            <a:r>
              <a:rPr lang="ru-RU" sz="2000">
                <a:solidFill>
                  <a:srgbClr val="FFFFFF"/>
                </a:solidFill>
              </a:rPr>
              <a:t> </a:t>
            </a:r>
            <a:r>
              <a:rPr lang="ru-RU" sz="2000" err="1">
                <a:solidFill>
                  <a:srgbClr val="FFFFFF"/>
                </a:solidFill>
              </a:rPr>
              <a:t>publications</a:t>
            </a:r>
            <a:r>
              <a:rPr lang="ru-RU" sz="2000">
                <a:solidFill>
                  <a:srgbClr val="FFFFFF"/>
                </a:solidFill>
              </a:rPr>
              <a:t> </a:t>
            </a:r>
            <a:r>
              <a:rPr lang="ru-RU" sz="2000" err="1">
                <a:solidFill>
                  <a:srgbClr val="FFFFFF"/>
                </a:solidFill>
              </a:rPr>
              <a:t>public</a:t>
            </a:r>
            <a:r>
              <a:rPr lang="ru-RU" sz="2000">
                <a:solidFill>
                  <a:srgbClr val="FFFFFF"/>
                </a:solidFill>
              </a:rPr>
              <a:t>.</a:t>
            </a:r>
          </a:p>
          <a:p>
            <a:r>
              <a:rPr lang="ru-RU" sz="2000">
                <a:solidFill>
                  <a:srgbClr val="FFFFFF"/>
                </a:solidFill>
              </a:rPr>
              <a:t>4. </a:t>
            </a:r>
            <a:r>
              <a:rPr lang="ru-RU" sz="2000" err="1">
                <a:solidFill>
                  <a:srgbClr val="FFFFFF"/>
                </a:solidFill>
              </a:rPr>
              <a:t>Content</a:t>
            </a:r>
            <a:r>
              <a:rPr lang="ru-RU" sz="2000">
                <a:solidFill>
                  <a:srgbClr val="FFFFFF"/>
                </a:solidFill>
              </a:rPr>
              <a:t> </a:t>
            </a:r>
            <a:r>
              <a:rPr lang="ru-RU" sz="2000" err="1">
                <a:solidFill>
                  <a:srgbClr val="FFFFFF"/>
                </a:solidFill>
              </a:rPr>
              <a:t>monetization</a:t>
            </a:r>
          </a:p>
          <a:p>
            <a:r>
              <a:rPr lang="ru-RU" sz="2000">
                <a:solidFill>
                  <a:srgbClr val="FFFFFF"/>
                </a:solidFill>
              </a:rPr>
              <a:t>...</a:t>
            </a:r>
          </a:p>
        </p:txBody>
      </p:sp>
    </p:spTree>
    <p:extLst>
      <p:ext uri="{BB962C8B-B14F-4D97-AF65-F5344CB8AC3E}">
        <p14:creationId xmlns:p14="http://schemas.microsoft.com/office/powerpoint/2010/main" val="1541165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AB763-1AA0-44D1-A3FB-FC93DD7F3641}"/>
              </a:ext>
            </a:extLst>
          </p:cNvPr>
          <p:cNvSpPr>
            <a:spLocks noGrp="1"/>
          </p:cNvSpPr>
          <p:nvPr>
            <p:ph type="title"/>
          </p:nvPr>
        </p:nvSpPr>
        <p:spPr>
          <a:xfrm>
            <a:off x="1286933" y="609600"/>
            <a:ext cx="10197494" cy="1099457"/>
          </a:xfrm>
        </p:spPr>
        <p:txBody>
          <a:bodyPr>
            <a:normAutofit/>
          </a:bodyPr>
          <a:lstStyle/>
          <a:p>
            <a:r>
              <a:rPr lang="ru-RU"/>
              <a:t>Meeting and brain storm</a:t>
            </a:r>
          </a:p>
        </p:txBody>
      </p:sp>
      <p:sp>
        <p:nvSpPr>
          <p:cNvPr id="18"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4">
            <a:extLst>
              <a:ext uri="{FF2B5EF4-FFF2-40B4-BE49-F238E27FC236}">
                <a16:creationId xmlns:a16="http://schemas.microsoft.com/office/drawing/2014/main" id="{82AD0984-C2D8-491D-B79C-95866AEF5CCE}"/>
              </a:ext>
            </a:extLst>
          </p:cNvPr>
          <p:cNvGraphicFramePr>
            <a:graphicFrameLocks noGrp="1"/>
          </p:cNvGraphicFramePr>
          <p:nvPr>
            <p:ph idx="1"/>
            <p:extLst>
              <p:ext uri="{D42A27DB-BD31-4B8C-83A1-F6EECF244321}">
                <p14:modId xmlns:p14="http://schemas.microsoft.com/office/powerpoint/2010/main" val="3113607687"/>
              </p:ext>
            </p:extLst>
          </p:nvPr>
        </p:nvGraphicFramePr>
        <p:xfrm>
          <a:off x="1856834" y="1948543"/>
          <a:ext cx="8478333" cy="4093484"/>
        </p:xfrm>
        <a:graphic>
          <a:graphicData uri="http://schemas.openxmlformats.org/drawingml/2006/table">
            <a:tbl>
              <a:tblPr firstRow="1" firstCol="1" bandRow="1">
                <a:tableStyleId>{5C22544A-7EE6-4342-B048-85BDC9FD1C3A}</a:tableStyleId>
              </a:tblPr>
              <a:tblGrid>
                <a:gridCol w="2907124">
                  <a:extLst>
                    <a:ext uri="{9D8B030D-6E8A-4147-A177-3AD203B41FA5}">
                      <a16:colId xmlns:a16="http://schemas.microsoft.com/office/drawing/2014/main" val="2598607330"/>
                    </a:ext>
                  </a:extLst>
                </a:gridCol>
                <a:gridCol w="1837389">
                  <a:extLst>
                    <a:ext uri="{9D8B030D-6E8A-4147-A177-3AD203B41FA5}">
                      <a16:colId xmlns:a16="http://schemas.microsoft.com/office/drawing/2014/main" val="4220791192"/>
                    </a:ext>
                  </a:extLst>
                </a:gridCol>
                <a:gridCol w="3733820">
                  <a:extLst>
                    <a:ext uri="{9D8B030D-6E8A-4147-A177-3AD203B41FA5}">
                      <a16:colId xmlns:a16="http://schemas.microsoft.com/office/drawing/2014/main" val="1660441639"/>
                    </a:ext>
                  </a:extLst>
                </a:gridCol>
              </a:tblGrid>
              <a:tr h="504786">
                <a:tc>
                  <a:txBody>
                    <a:bodyPr/>
                    <a:lstStyle/>
                    <a:p>
                      <a:pPr algn="ctr">
                        <a:lnSpc>
                          <a:spcPct val="150000"/>
                        </a:lnSpc>
                        <a:spcAft>
                          <a:spcPts val="0"/>
                        </a:spcAft>
                      </a:pPr>
                      <a:r>
                        <a:rPr lang="ru-RU" sz="2300" err="1">
                          <a:effectLst/>
                        </a:rPr>
                        <a:t>Name</a:t>
                      </a:r>
                      <a:endParaRPr lang="ru-RU" sz="2300">
                        <a:effectLst/>
                      </a:endParaRPr>
                    </a:p>
                  </a:txBody>
                  <a:tcPr marL="109304" marR="109304" marT="0" marB="0"/>
                </a:tc>
                <a:tc>
                  <a:txBody>
                    <a:bodyPr/>
                    <a:lstStyle/>
                    <a:p>
                      <a:pPr algn="ctr">
                        <a:lnSpc>
                          <a:spcPct val="150000"/>
                        </a:lnSpc>
                        <a:spcAft>
                          <a:spcPts val="0"/>
                        </a:spcAft>
                      </a:pPr>
                      <a:r>
                        <a:rPr lang="ru-RU" sz="2300" err="1">
                          <a:effectLst/>
                        </a:rPr>
                        <a:t>Role</a:t>
                      </a:r>
                      <a:endParaRPr lang="ru-RU" sz="2300">
                        <a:effectLst/>
                      </a:endParaRPr>
                    </a:p>
                  </a:txBody>
                  <a:tcPr marL="109304" marR="109304" marT="0" marB="0"/>
                </a:tc>
                <a:tc>
                  <a:txBody>
                    <a:bodyPr/>
                    <a:lstStyle/>
                    <a:p>
                      <a:pPr algn="ctr">
                        <a:lnSpc>
                          <a:spcPct val="150000"/>
                        </a:lnSpc>
                        <a:spcAft>
                          <a:spcPts val="0"/>
                        </a:spcAft>
                      </a:pPr>
                      <a:r>
                        <a:rPr lang="ru-RU" sz="2300" err="1">
                          <a:effectLst/>
                        </a:rPr>
                        <a:t>Post</a:t>
                      </a:r>
                      <a:endParaRPr lang="ru-RU" sz="2300">
                        <a:effectLst/>
                      </a:endParaRPr>
                    </a:p>
                  </a:txBody>
                  <a:tcPr marL="109304" marR="109304" marT="0" marB="0"/>
                </a:tc>
                <a:extLst>
                  <a:ext uri="{0D108BD9-81ED-4DB2-BD59-A6C34878D82A}">
                    <a16:rowId xmlns:a16="http://schemas.microsoft.com/office/drawing/2014/main" val="1705104477"/>
                  </a:ext>
                </a:extLst>
              </a:tr>
              <a:tr h="504786">
                <a:tc>
                  <a:txBody>
                    <a:bodyPr/>
                    <a:lstStyle/>
                    <a:p>
                      <a:pPr>
                        <a:lnSpc>
                          <a:spcPct val="150000"/>
                        </a:lnSpc>
                        <a:spcAft>
                          <a:spcPts val="0"/>
                        </a:spcAft>
                      </a:pPr>
                      <a:r>
                        <a:rPr lang="ru-RU" sz="2300" err="1">
                          <a:effectLst/>
                        </a:rPr>
                        <a:t>Kosogov</a:t>
                      </a:r>
                      <a:r>
                        <a:rPr lang="ru-RU" sz="2300">
                          <a:effectLst/>
                        </a:rPr>
                        <a:t> </a:t>
                      </a:r>
                      <a:r>
                        <a:rPr lang="ru-RU" sz="2300" err="1">
                          <a:effectLst/>
                        </a:rPr>
                        <a:t>Artem</a:t>
                      </a:r>
                    </a:p>
                  </a:txBody>
                  <a:tcPr marL="109304" marR="109304" marT="0" marB="0"/>
                </a:tc>
                <a:tc>
                  <a:txBody>
                    <a:bodyPr/>
                    <a:lstStyle/>
                    <a:p>
                      <a:pPr lvl="0" algn="l">
                        <a:lnSpc>
                          <a:spcPct val="100000"/>
                        </a:lnSpc>
                        <a:spcBef>
                          <a:spcPts val="0"/>
                        </a:spcBef>
                        <a:spcAft>
                          <a:spcPts val="0"/>
                        </a:spcAft>
                        <a:buNone/>
                      </a:pPr>
                      <a:r>
                        <a:rPr lang="ru-RU" sz="2300" b="0" i="0" u="none" strike="noStrike" noProof="0" err="1">
                          <a:effectLst/>
                          <a:latin typeface="Trebuchet MS"/>
                        </a:rPr>
                        <a:t>Leading</a:t>
                      </a:r>
                      <a:endParaRPr lang="ru-RU" sz="2300"/>
                    </a:p>
                  </a:txBody>
                  <a:tcPr marL="109304" marR="109304" marT="0" marB="0"/>
                </a:tc>
                <a:tc>
                  <a:txBody>
                    <a:bodyPr/>
                    <a:lstStyle/>
                    <a:p>
                      <a:pPr lvl="0" algn="l">
                        <a:lnSpc>
                          <a:spcPct val="100000"/>
                        </a:lnSpc>
                        <a:spcBef>
                          <a:spcPts val="0"/>
                        </a:spcBef>
                        <a:spcAft>
                          <a:spcPts val="0"/>
                        </a:spcAft>
                        <a:buNone/>
                      </a:pPr>
                      <a:r>
                        <a:rPr lang="ru-RU" sz="2300" b="0" i="0" u="none" strike="noStrike" noProof="0" err="1">
                          <a:effectLst/>
                          <a:latin typeface="Trebuchet MS"/>
                        </a:rPr>
                        <a:t>Team</a:t>
                      </a:r>
                      <a:r>
                        <a:rPr lang="ru-RU" sz="2300" b="0" i="0" u="none" strike="noStrike" noProof="0">
                          <a:effectLst/>
                          <a:latin typeface="Trebuchet MS"/>
                        </a:rPr>
                        <a:t> </a:t>
                      </a:r>
                      <a:r>
                        <a:rPr lang="ru-RU" sz="2300" b="0" i="0" u="none" strike="noStrike" noProof="0" err="1">
                          <a:effectLst/>
                          <a:latin typeface="Trebuchet MS"/>
                        </a:rPr>
                        <a:t>leader</a:t>
                      </a:r>
                      <a:r>
                        <a:rPr lang="ru-RU" sz="2300" b="0" i="0" u="none" strike="noStrike" noProof="0">
                          <a:effectLst/>
                          <a:latin typeface="Trebuchet MS"/>
                        </a:rPr>
                        <a:t> &amp; </a:t>
                      </a:r>
                      <a:r>
                        <a:rPr lang="ru-RU" sz="2300" b="0" i="0" u="none" strike="noStrike" noProof="0" err="1">
                          <a:effectLst/>
                          <a:latin typeface="Trebuchet MS"/>
                        </a:rPr>
                        <a:t>developer</a:t>
                      </a:r>
                      <a:endParaRPr lang="ru-RU" sz="2300"/>
                    </a:p>
                  </a:txBody>
                  <a:tcPr marL="109304" marR="109304" marT="0" marB="0"/>
                </a:tc>
                <a:extLst>
                  <a:ext uri="{0D108BD9-81ED-4DB2-BD59-A6C34878D82A}">
                    <a16:rowId xmlns:a16="http://schemas.microsoft.com/office/drawing/2014/main" val="2486695243"/>
                  </a:ext>
                </a:extLst>
              </a:tr>
              <a:tr h="1036633">
                <a:tc>
                  <a:txBody>
                    <a:bodyPr/>
                    <a:lstStyle/>
                    <a:p>
                      <a:pPr>
                        <a:lnSpc>
                          <a:spcPct val="150000"/>
                        </a:lnSpc>
                        <a:spcAft>
                          <a:spcPts val="0"/>
                        </a:spcAft>
                      </a:pPr>
                      <a:r>
                        <a:rPr lang="ru-RU" sz="2300" b="1" i="0" err="1">
                          <a:effectLst/>
                        </a:rPr>
                        <a:t>Rajabli</a:t>
                      </a:r>
                      <a:r>
                        <a:rPr lang="ru-RU" sz="2300" b="1" i="0">
                          <a:effectLst/>
                        </a:rPr>
                        <a:t> </a:t>
                      </a:r>
                      <a:r>
                        <a:rPr lang="ru-RU" sz="2300" b="1" i="0" err="1">
                          <a:effectLst/>
                        </a:rPr>
                        <a:t>Elsever</a:t>
                      </a:r>
                    </a:p>
                  </a:txBody>
                  <a:tcPr marL="109304" marR="109304" marT="0" marB="0"/>
                </a:tc>
                <a:tc>
                  <a:txBody>
                    <a:bodyPr/>
                    <a:lstStyle/>
                    <a:p>
                      <a:pPr>
                        <a:lnSpc>
                          <a:spcPct val="150000"/>
                        </a:lnSpc>
                        <a:spcAft>
                          <a:spcPts val="0"/>
                        </a:spcAft>
                      </a:pPr>
                      <a:r>
                        <a:rPr lang="ru-RU" sz="2300" err="1">
                          <a:effectLst/>
                        </a:rPr>
                        <a:t>Participant</a:t>
                      </a:r>
                      <a:endParaRPr lang="ru-RU" sz="2300">
                        <a:effectLst/>
                      </a:endParaRPr>
                    </a:p>
                  </a:txBody>
                  <a:tcPr marL="109304" marR="109304" marT="0" marB="0"/>
                </a:tc>
                <a:tc>
                  <a:txBody>
                    <a:bodyPr/>
                    <a:lstStyle/>
                    <a:p>
                      <a:pPr>
                        <a:lnSpc>
                          <a:spcPct val="150000"/>
                        </a:lnSpc>
                        <a:spcAft>
                          <a:spcPts val="0"/>
                        </a:spcAft>
                      </a:pPr>
                      <a:r>
                        <a:rPr lang="ru-RU" sz="2300" err="1">
                          <a:effectLst/>
                        </a:rPr>
                        <a:t>Application</a:t>
                      </a:r>
                      <a:r>
                        <a:rPr lang="ru-RU" sz="2300">
                          <a:effectLst/>
                        </a:rPr>
                        <a:t> </a:t>
                      </a:r>
                      <a:r>
                        <a:rPr lang="ru-RU" sz="2300" err="1">
                          <a:effectLst/>
                        </a:rPr>
                        <a:t>and</a:t>
                      </a:r>
                      <a:r>
                        <a:rPr lang="ru-RU" sz="2300">
                          <a:effectLst/>
                        </a:rPr>
                        <a:t> DB </a:t>
                      </a:r>
                      <a:r>
                        <a:rPr lang="ru-RU" sz="2300" err="1">
                          <a:effectLst/>
                        </a:rPr>
                        <a:t>administrator</a:t>
                      </a:r>
                      <a:r>
                        <a:rPr lang="ru-RU" sz="2300">
                          <a:effectLst/>
                        </a:rPr>
                        <a:t> </a:t>
                      </a:r>
                    </a:p>
                  </a:txBody>
                  <a:tcPr marL="109304" marR="109304" marT="0" marB="0"/>
                </a:tc>
                <a:extLst>
                  <a:ext uri="{0D108BD9-81ED-4DB2-BD59-A6C34878D82A}">
                    <a16:rowId xmlns:a16="http://schemas.microsoft.com/office/drawing/2014/main" val="2863113656"/>
                  </a:ext>
                </a:extLst>
              </a:tr>
              <a:tr h="505323">
                <a:tc>
                  <a:txBody>
                    <a:bodyPr/>
                    <a:lstStyle/>
                    <a:p>
                      <a:pPr lvl="0">
                        <a:lnSpc>
                          <a:spcPct val="150000"/>
                        </a:lnSpc>
                        <a:spcAft>
                          <a:spcPts val="0"/>
                        </a:spcAft>
                        <a:buNone/>
                      </a:pPr>
                      <a:r>
                        <a:rPr lang="en-US" sz="2300" b="1" i="0" u="none" strike="noStrike" noProof="0">
                          <a:solidFill>
                            <a:srgbClr val="FFFFFF"/>
                          </a:solidFill>
                          <a:effectLst/>
                          <a:latin typeface="Trebuchet MS"/>
                        </a:rPr>
                        <a:t>Dmitry </a:t>
                      </a:r>
                      <a:r>
                        <a:rPr lang="en-US" sz="2300" b="1" i="0" u="none" strike="noStrike" noProof="0" err="1">
                          <a:solidFill>
                            <a:srgbClr val="FFFFFF"/>
                          </a:solidFill>
                          <a:effectLst/>
                          <a:latin typeface="Trebuchet MS"/>
                        </a:rPr>
                        <a:t>Pavlyuk</a:t>
                      </a:r>
                      <a:endParaRPr lang="ru-RU" sz="2300" b="1" err="1">
                        <a:effectLst/>
                      </a:endParaRPr>
                    </a:p>
                  </a:txBody>
                  <a:tcPr marL="109304" marR="109304" marT="0" marB="0"/>
                </a:tc>
                <a:tc>
                  <a:txBody>
                    <a:bodyPr/>
                    <a:lstStyle/>
                    <a:p>
                      <a:pPr>
                        <a:lnSpc>
                          <a:spcPct val="150000"/>
                        </a:lnSpc>
                        <a:spcAft>
                          <a:spcPts val="0"/>
                        </a:spcAft>
                      </a:pPr>
                      <a:r>
                        <a:rPr lang="ru-RU" sz="2300" err="1">
                          <a:effectLst/>
                        </a:rPr>
                        <a:t>Participant</a:t>
                      </a:r>
                    </a:p>
                  </a:txBody>
                  <a:tcPr marL="109304" marR="109304" marT="0" marB="0"/>
                </a:tc>
                <a:tc>
                  <a:txBody>
                    <a:bodyPr/>
                    <a:lstStyle/>
                    <a:p>
                      <a:pPr>
                        <a:lnSpc>
                          <a:spcPct val="150000"/>
                        </a:lnSpc>
                        <a:spcAft>
                          <a:spcPts val="0"/>
                        </a:spcAft>
                      </a:pPr>
                      <a:r>
                        <a:rPr lang="ru-RU" sz="2300" err="1">
                          <a:effectLst/>
                        </a:rPr>
                        <a:t>Designer</a:t>
                      </a:r>
                      <a:r>
                        <a:rPr lang="ru-RU" sz="2300">
                          <a:effectLst/>
                        </a:rPr>
                        <a:t> &amp; </a:t>
                      </a:r>
                      <a:r>
                        <a:rPr lang="ru-RU" sz="2300" err="1">
                          <a:effectLst/>
                        </a:rPr>
                        <a:t>developer</a:t>
                      </a:r>
                    </a:p>
                  </a:txBody>
                  <a:tcPr marL="109304" marR="109304" marT="0" marB="0"/>
                </a:tc>
                <a:extLst>
                  <a:ext uri="{0D108BD9-81ED-4DB2-BD59-A6C34878D82A}">
                    <a16:rowId xmlns:a16="http://schemas.microsoft.com/office/drawing/2014/main" val="3077643584"/>
                  </a:ext>
                </a:extLst>
              </a:tr>
              <a:tr h="505323">
                <a:tc>
                  <a:txBody>
                    <a:bodyPr/>
                    <a:lstStyle/>
                    <a:p>
                      <a:pPr lvl="0">
                        <a:lnSpc>
                          <a:spcPct val="150000"/>
                        </a:lnSpc>
                        <a:spcAft>
                          <a:spcPts val="0"/>
                        </a:spcAft>
                        <a:buNone/>
                      </a:pPr>
                      <a:r>
                        <a:rPr lang="ru-RU" sz="2300" b="1" i="0" u="none" strike="noStrike" noProof="0" err="1">
                          <a:effectLst/>
                          <a:latin typeface="Trebuchet MS"/>
                        </a:rPr>
                        <a:t>Pavel</a:t>
                      </a:r>
                      <a:r>
                        <a:rPr lang="ru-RU" sz="2300" b="1" i="0" u="none" strike="noStrike" noProof="0">
                          <a:effectLst/>
                          <a:latin typeface="Trebuchet MS"/>
                        </a:rPr>
                        <a:t> </a:t>
                      </a:r>
                      <a:r>
                        <a:rPr lang="ru-RU" sz="2300" b="1" i="0" u="none" strike="noStrike" noProof="0" err="1">
                          <a:effectLst/>
                          <a:latin typeface="Trebuchet MS"/>
                        </a:rPr>
                        <a:t>Tsiposhchuk</a:t>
                      </a:r>
                      <a:endParaRPr lang="ru-RU" sz="2300" b="1" err="1">
                        <a:effectLst/>
                      </a:endParaRPr>
                    </a:p>
                  </a:txBody>
                  <a:tcPr marL="109304" marR="109304" marT="0" marB="0"/>
                </a:tc>
                <a:tc>
                  <a:txBody>
                    <a:bodyPr/>
                    <a:lstStyle/>
                    <a:p>
                      <a:pPr lvl="0">
                        <a:lnSpc>
                          <a:spcPct val="150000"/>
                        </a:lnSpc>
                        <a:spcAft>
                          <a:spcPts val="0"/>
                        </a:spcAft>
                        <a:buNone/>
                      </a:pPr>
                      <a:r>
                        <a:rPr lang="ru-RU" sz="2300" b="0" i="0" u="none" strike="noStrike" noProof="0" err="1">
                          <a:effectLst/>
                          <a:latin typeface="Trebuchet MS"/>
                        </a:rPr>
                        <a:t>Participant</a:t>
                      </a:r>
                      <a:endParaRPr lang="ru-RU" sz="2300"/>
                    </a:p>
                  </a:txBody>
                  <a:tcPr marL="109304" marR="109304" marT="0" marB="0"/>
                </a:tc>
                <a:tc>
                  <a:txBody>
                    <a:bodyPr/>
                    <a:lstStyle/>
                    <a:p>
                      <a:pPr>
                        <a:lnSpc>
                          <a:spcPct val="150000"/>
                        </a:lnSpc>
                        <a:spcAft>
                          <a:spcPts val="0"/>
                        </a:spcAft>
                      </a:pPr>
                      <a:r>
                        <a:rPr lang="ru-RU" sz="2300" err="1">
                          <a:effectLst/>
                        </a:rPr>
                        <a:t>Backend</a:t>
                      </a:r>
                      <a:r>
                        <a:rPr lang="ru-RU" sz="2300">
                          <a:effectLst/>
                        </a:rPr>
                        <a:t> </a:t>
                      </a:r>
                      <a:r>
                        <a:rPr lang="ru-RU" sz="2300" err="1">
                          <a:effectLst/>
                        </a:rPr>
                        <a:t>developer</a:t>
                      </a:r>
                    </a:p>
                  </a:txBody>
                  <a:tcPr marL="109304" marR="109304" marT="0" marB="0"/>
                </a:tc>
                <a:extLst>
                  <a:ext uri="{0D108BD9-81ED-4DB2-BD59-A6C34878D82A}">
                    <a16:rowId xmlns:a16="http://schemas.microsoft.com/office/drawing/2014/main" val="3921764622"/>
                  </a:ext>
                </a:extLst>
              </a:tr>
              <a:tr h="1036633">
                <a:tc>
                  <a:txBody>
                    <a:bodyPr/>
                    <a:lstStyle/>
                    <a:p>
                      <a:pPr lvl="0">
                        <a:lnSpc>
                          <a:spcPct val="150000"/>
                        </a:lnSpc>
                        <a:spcAft>
                          <a:spcPts val="0"/>
                        </a:spcAft>
                        <a:buNone/>
                      </a:pPr>
                      <a:r>
                        <a:rPr lang="en-US" sz="2300" b="1" i="0" u="none" strike="noStrike" noProof="0" err="1">
                          <a:solidFill>
                            <a:srgbClr val="FFFFFF"/>
                          </a:solidFill>
                          <a:effectLst/>
                          <a:latin typeface="Trebuchet MS"/>
                        </a:rPr>
                        <a:t>Doroshenko</a:t>
                      </a:r>
                      <a:r>
                        <a:rPr lang="en-US" sz="2300" b="1" i="0" u="none" strike="noStrike" noProof="0">
                          <a:solidFill>
                            <a:srgbClr val="FFFFFF"/>
                          </a:solidFill>
                          <a:effectLst/>
                          <a:latin typeface="Trebuchet MS"/>
                        </a:rPr>
                        <a:t> </a:t>
                      </a:r>
                      <a:r>
                        <a:rPr lang="en-US" sz="2300" b="1" i="0" u="none" strike="noStrike" noProof="0" err="1">
                          <a:solidFill>
                            <a:srgbClr val="FFFFFF"/>
                          </a:solidFill>
                          <a:effectLst/>
                          <a:latin typeface="Trebuchet MS"/>
                        </a:rPr>
                        <a:t>Renat</a:t>
                      </a:r>
                      <a:endParaRPr lang="ru-RU" sz="2300" b="1" err="1">
                        <a:effectLst/>
                      </a:endParaRPr>
                    </a:p>
                  </a:txBody>
                  <a:tcPr marL="109304" marR="109304" marT="0" marB="0"/>
                </a:tc>
                <a:tc>
                  <a:txBody>
                    <a:bodyPr/>
                    <a:lstStyle/>
                    <a:p>
                      <a:pPr lvl="0">
                        <a:lnSpc>
                          <a:spcPct val="150000"/>
                        </a:lnSpc>
                        <a:spcAft>
                          <a:spcPts val="0"/>
                        </a:spcAft>
                        <a:buNone/>
                      </a:pPr>
                      <a:r>
                        <a:rPr lang="ru-RU" sz="2300" b="0" i="0" u="none" strike="noStrike" noProof="0" err="1">
                          <a:effectLst/>
                          <a:latin typeface="Trebuchet MS"/>
                        </a:rPr>
                        <a:t>Participant</a:t>
                      </a:r>
                      <a:endParaRPr lang="ru-RU" sz="2300"/>
                    </a:p>
                  </a:txBody>
                  <a:tcPr marL="109304" marR="109304" marT="0" marB="0"/>
                </a:tc>
                <a:tc>
                  <a:txBody>
                    <a:bodyPr/>
                    <a:lstStyle/>
                    <a:p>
                      <a:pPr>
                        <a:lnSpc>
                          <a:spcPct val="150000"/>
                        </a:lnSpc>
                        <a:spcAft>
                          <a:spcPts val="0"/>
                        </a:spcAft>
                      </a:pPr>
                      <a:r>
                        <a:rPr lang="ru-RU" sz="2300" err="1">
                          <a:effectLst/>
                        </a:rPr>
                        <a:t>Head</a:t>
                      </a:r>
                      <a:r>
                        <a:rPr lang="ru-RU" sz="2300">
                          <a:effectLst/>
                        </a:rPr>
                        <a:t> </a:t>
                      </a:r>
                      <a:r>
                        <a:rPr lang="ru-RU" sz="2300" err="1">
                          <a:effectLst/>
                        </a:rPr>
                        <a:t>of</a:t>
                      </a:r>
                      <a:r>
                        <a:rPr lang="ru-RU" sz="2300">
                          <a:effectLst/>
                        </a:rPr>
                        <a:t> </a:t>
                      </a:r>
                      <a:r>
                        <a:rPr lang="ru-RU" sz="2300" err="1">
                          <a:effectLst/>
                        </a:rPr>
                        <a:t>product</a:t>
                      </a:r>
                      <a:r>
                        <a:rPr lang="ru-RU" sz="2300">
                          <a:effectLst/>
                        </a:rPr>
                        <a:t> </a:t>
                      </a:r>
                      <a:r>
                        <a:rPr lang="ru-RU" sz="2300" err="1">
                          <a:effectLst/>
                        </a:rPr>
                        <a:t>support</a:t>
                      </a:r>
                      <a:r>
                        <a:rPr lang="ru-RU" sz="2300">
                          <a:effectLst/>
                        </a:rPr>
                        <a:t> </a:t>
                      </a:r>
                      <a:r>
                        <a:rPr lang="ru-RU" sz="2300" err="1">
                          <a:effectLst/>
                        </a:rPr>
                        <a:t>department</a:t>
                      </a:r>
                    </a:p>
                  </a:txBody>
                  <a:tcPr marL="109304" marR="109304" marT="0" marB="0"/>
                </a:tc>
                <a:extLst>
                  <a:ext uri="{0D108BD9-81ED-4DB2-BD59-A6C34878D82A}">
                    <a16:rowId xmlns:a16="http://schemas.microsoft.com/office/drawing/2014/main" val="2082998085"/>
                  </a:ext>
                </a:extLst>
              </a:tr>
            </a:tbl>
          </a:graphicData>
        </a:graphic>
      </p:graphicFrame>
    </p:spTree>
    <p:extLst>
      <p:ext uri="{BB962C8B-B14F-4D97-AF65-F5344CB8AC3E}">
        <p14:creationId xmlns:p14="http://schemas.microsoft.com/office/powerpoint/2010/main" val="1167255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ACCD3-E5C8-4614-922A-359802DAF79E}"/>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Timetable</a:t>
            </a:r>
          </a:p>
        </p:txBody>
      </p:sp>
      <p:graphicFrame>
        <p:nvGraphicFramePr>
          <p:cNvPr id="11" name="Table 10">
            <a:extLst>
              <a:ext uri="{FF2B5EF4-FFF2-40B4-BE49-F238E27FC236}">
                <a16:creationId xmlns:a16="http://schemas.microsoft.com/office/drawing/2014/main" id="{36D73C9B-54E5-45F8-8CA3-D2042746EF1F}"/>
              </a:ext>
            </a:extLst>
          </p:cNvPr>
          <p:cNvGraphicFramePr>
            <a:graphicFrameLocks noGrp="1"/>
          </p:cNvGraphicFramePr>
          <p:nvPr>
            <p:extLst>
              <p:ext uri="{D42A27DB-BD31-4B8C-83A1-F6EECF244321}">
                <p14:modId xmlns:p14="http://schemas.microsoft.com/office/powerpoint/2010/main" val="878755214"/>
              </p:ext>
            </p:extLst>
          </p:nvPr>
        </p:nvGraphicFramePr>
        <p:xfrm>
          <a:off x="1014543" y="175777"/>
          <a:ext cx="8288034" cy="4663440"/>
        </p:xfrm>
        <a:graphic>
          <a:graphicData uri="http://schemas.openxmlformats.org/drawingml/2006/table">
            <a:tbl>
              <a:tblPr firstRow="1" bandRow="1">
                <a:tableStyleId>{69012ECD-51FC-41F1-AA8D-1B2483CD663E}</a:tableStyleId>
              </a:tblPr>
              <a:tblGrid>
                <a:gridCol w="1934466">
                  <a:extLst>
                    <a:ext uri="{9D8B030D-6E8A-4147-A177-3AD203B41FA5}">
                      <a16:colId xmlns:a16="http://schemas.microsoft.com/office/drawing/2014/main" val="2715982178"/>
                    </a:ext>
                  </a:extLst>
                </a:gridCol>
                <a:gridCol w="2103169">
                  <a:extLst>
                    <a:ext uri="{9D8B030D-6E8A-4147-A177-3AD203B41FA5}">
                      <a16:colId xmlns:a16="http://schemas.microsoft.com/office/drawing/2014/main" val="289383881"/>
                    </a:ext>
                  </a:extLst>
                </a:gridCol>
                <a:gridCol w="4250399">
                  <a:extLst>
                    <a:ext uri="{9D8B030D-6E8A-4147-A177-3AD203B41FA5}">
                      <a16:colId xmlns:a16="http://schemas.microsoft.com/office/drawing/2014/main" val="1488894342"/>
                    </a:ext>
                  </a:extLst>
                </a:gridCol>
              </a:tblGrid>
              <a:tr h="233730">
                <a:tc>
                  <a:txBody>
                    <a:bodyPr/>
                    <a:lstStyle/>
                    <a:p>
                      <a:pPr marL="0" algn="l" rtl="0" eaLnBrk="1" latinLnBrk="0" hangingPunct="1">
                        <a:spcBef>
                          <a:spcPts val="0"/>
                        </a:spcBef>
                        <a:spcAft>
                          <a:spcPts val="0"/>
                        </a:spcAft>
                      </a:pPr>
                      <a:r>
                        <a:rPr lang="en-US" sz="1800" kern="1200">
                          <a:effectLst/>
                        </a:rPr>
                        <a:t>Schedule</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Agenda item</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Description</a:t>
                      </a:r>
                      <a:endParaRPr lang="en-US" sz="1800">
                        <a:effectLst/>
                      </a:endParaRPr>
                    </a:p>
                  </a:txBody>
                  <a:tcPr marL="0" marR="0" marT="0" marB="0" anchor="ctr"/>
                </a:tc>
                <a:extLst>
                  <a:ext uri="{0D108BD9-81ED-4DB2-BD59-A6C34878D82A}">
                    <a16:rowId xmlns:a16="http://schemas.microsoft.com/office/drawing/2014/main" val="2980570433"/>
                  </a:ext>
                </a:extLst>
              </a:tr>
              <a:tr h="233730">
                <a:tc>
                  <a:txBody>
                    <a:bodyPr/>
                    <a:lstStyle/>
                    <a:p>
                      <a:pPr marL="0" marR="0" indent="0" algn="l" rtl="0" eaLnBrk="1" fontAlgn="auto" latinLnBrk="0" hangingPunct="1">
                        <a:spcBef>
                          <a:spcPts val="0"/>
                        </a:spcBef>
                        <a:spcAft>
                          <a:spcPts val="0"/>
                        </a:spcAft>
                      </a:pPr>
                      <a:r>
                        <a:rPr lang="ru-RU" sz="1800" kern="1200">
                          <a:effectLst/>
                        </a:rPr>
                        <a:t>10:00 - 10:15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Opening</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Agenda, organization, rules</a:t>
                      </a:r>
                      <a:endParaRPr lang="en-US" sz="1800">
                        <a:effectLst/>
                      </a:endParaRPr>
                    </a:p>
                  </a:txBody>
                  <a:tcPr marL="0" marR="0" marT="0" marB="0" anchor="ctr"/>
                </a:tc>
                <a:extLst>
                  <a:ext uri="{0D108BD9-81ED-4DB2-BD59-A6C34878D82A}">
                    <a16:rowId xmlns:a16="http://schemas.microsoft.com/office/drawing/2014/main" val="2996873215"/>
                  </a:ext>
                </a:extLst>
              </a:tr>
              <a:tr h="442418">
                <a:tc>
                  <a:txBody>
                    <a:bodyPr/>
                    <a:lstStyle/>
                    <a:p>
                      <a:pPr marL="0" algn="l" rtl="0" eaLnBrk="1" latinLnBrk="0" hangingPunct="1">
                        <a:spcBef>
                          <a:spcPts val="0"/>
                        </a:spcBef>
                        <a:spcAft>
                          <a:spcPts val="0"/>
                        </a:spcAft>
                      </a:pPr>
                      <a:r>
                        <a:rPr lang="ru-RU" sz="1800" kern="1200">
                          <a:effectLst/>
                        </a:rPr>
                        <a:t>10:15 - 10:45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Contextual discussion</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Acquaintance with the prepared materials, the state of the project</a:t>
                      </a:r>
                      <a:endParaRPr lang="en-US" sz="1800">
                        <a:effectLst/>
                      </a:endParaRPr>
                    </a:p>
                  </a:txBody>
                  <a:tcPr marL="0" marR="0" marT="0" marB="0" anchor="ctr"/>
                </a:tc>
                <a:extLst>
                  <a:ext uri="{0D108BD9-81ED-4DB2-BD59-A6C34878D82A}">
                    <a16:rowId xmlns:a16="http://schemas.microsoft.com/office/drawing/2014/main" val="2265159196"/>
                  </a:ext>
                </a:extLst>
              </a:tr>
              <a:tr h="233730">
                <a:tc>
                  <a:txBody>
                    <a:bodyPr/>
                    <a:lstStyle/>
                    <a:p>
                      <a:pPr marL="0" marR="0" indent="0" algn="l" rtl="0" eaLnBrk="1" fontAlgn="auto" latinLnBrk="0" hangingPunct="1">
                        <a:spcBef>
                          <a:spcPts val="0"/>
                        </a:spcBef>
                        <a:spcAft>
                          <a:spcPts val="0"/>
                        </a:spcAft>
                      </a:pPr>
                      <a:r>
                        <a:rPr lang="ru-RU" sz="1800" kern="1200">
                          <a:effectLst/>
                        </a:rPr>
                        <a:t>10:45-11:15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Speech</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Intro of team leader</a:t>
                      </a:r>
                      <a:endParaRPr lang="en-US" sz="1800">
                        <a:effectLst/>
                      </a:endParaRPr>
                    </a:p>
                  </a:txBody>
                  <a:tcPr marL="0" marR="0" marT="0" marB="0" anchor="ctr"/>
                </a:tc>
                <a:extLst>
                  <a:ext uri="{0D108BD9-81ED-4DB2-BD59-A6C34878D82A}">
                    <a16:rowId xmlns:a16="http://schemas.microsoft.com/office/drawing/2014/main" val="4180576263"/>
                  </a:ext>
                </a:extLst>
              </a:tr>
              <a:tr h="233730">
                <a:tc>
                  <a:txBody>
                    <a:bodyPr/>
                    <a:lstStyle/>
                    <a:p>
                      <a:pPr marL="0" marR="0" indent="0" algn="l" rtl="0" eaLnBrk="1" fontAlgn="auto" latinLnBrk="0" hangingPunct="1">
                        <a:spcBef>
                          <a:spcPts val="0"/>
                        </a:spcBef>
                        <a:spcAft>
                          <a:spcPts val="0"/>
                        </a:spcAft>
                      </a:pPr>
                      <a:r>
                        <a:rPr lang="ru-RU" sz="1800" kern="1200">
                          <a:effectLst/>
                        </a:rPr>
                        <a:t>11:15 – 11:45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Presentation</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Explanation of the future project concepts</a:t>
                      </a:r>
                      <a:endParaRPr lang="en-US" sz="1800">
                        <a:effectLst/>
                      </a:endParaRPr>
                    </a:p>
                  </a:txBody>
                  <a:tcPr marL="0" marR="0" marT="0" marB="0" anchor="ctr"/>
                </a:tc>
                <a:extLst>
                  <a:ext uri="{0D108BD9-81ED-4DB2-BD59-A6C34878D82A}">
                    <a16:rowId xmlns:a16="http://schemas.microsoft.com/office/drawing/2014/main" val="979357365"/>
                  </a:ext>
                </a:extLst>
              </a:tr>
              <a:tr h="233730">
                <a:tc>
                  <a:txBody>
                    <a:bodyPr/>
                    <a:lstStyle/>
                    <a:p>
                      <a:pPr marL="0" marR="0" indent="0" algn="l" rtl="0" eaLnBrk="1" fontAlgn="auto" latinLnBrk="0" hangingPunct="1">
                        <a:spcBef>
                          <a:spcPts val="0"/>
                        </a:spcBef>
                        <a:spcAft>
                          <a:spcPts val="0"/>
                        </a:spcAft>
                      </a:pPr>
                      <a:r>
                        <a:rPr lang="ru-RU" sz="1800" kern="1200">
                          <a:effectLst/>
                        </a:rPr>
                        <a:t>11:45 – 12:00</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Break</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Ability to relax, smoke</a:t>
                      </a:r>
                      <a:endParaRPr lang="en-US" sz="1800">
                        <a:effectLst/>
                      </a:endParaRPr>
                    </a:p>
                  </a:txBody>
                  <a:tcPr marL="0" marR="0" marT="0" marB="0" anchor="ctr"/>
                </a:tc>
                <a:extLst>
                  <a:ext uri="{0D108BD9-81ED-4DB2-BD59-A6C34878D82A}">
                    <a16:rowId xmlns:a16="http://schemas.microsoft.com/office/drawing/2014/main" val="3662313888"/>
                  </a:ext>
                </a:extLst>
              </a:tr>
              <a:tr h="233730">
                <a:tc>
                  <a:txBody>
                    <a:bodyPr/>
                    <a:lstStyle/>
                    <a:p>
                      <a:pPr marL="0" marR="0" indent="0" algn="l" rtl="0" eaLnBrk="1" fontAlgn="auto" latinLnBrk="0" hangingPunct="1">
                        <a:spcBef>
                          <a:spcPts val="0"/>
                        </a:spcBef>
                        <a:spcAft>
                          <a:spcPts val="0"/>
                        </a:spcAft>
                      </a:pPr>
                      <a:r>
                        <a:rPr lang="ru-RU" sz="1800" kern="1200">
                          <a:effectLst/>
                        </a:rPr>
                        <a:t>12:00 – 13:00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Brainstorm</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Stage of ideas generation</a:t>
                      </a:r>
                      <a:endParaRPr lang="en-US" sz="1800">
                        <a:effectLst/>
                      </a:endParaRPr>
                    </a:p>
                  </a:txBody>
                  <a:tcPr marL="0" marR="0" marT="0" marB="0" anchor="ctr"/>
                </a:tc>
                <a:extLst>
                  <a:ext uri="{0D108BD9-81ED-4DB2-BD59-A6C34878D82A}">
                    <a16:rowId xmlns:a16="http://schemas.microsoft.com/office/drawing/2014/main" val="2639047121"/>
                  </a:ext>
                </a:extLst>
              </a:tr>
              <a:tr h="233730">
                <a:tc>
                  <a:txBody>
                    <a:bodyPr/>
                    <a:lstStyle/>
                    <a:p>
                      <a:pPr marL="0" marR="0" indent="0" algn="l" rtl="0" eaLnBrk="1" fontAlgn="auto" latinLnBrk="0" hangingPunct="1">
                        <a:spcBef>
                          <a:spcPts val="0"/>
                        </a:spcBef>
                        <a:spcAft>
                          <a:spcPts val="0"/>
                        </a:spcAft>
                      </a:pPr>
                      <a:r>
                        <a:rPr lang="ru-RU" sz="1800" kern="1200">
                          <a:effectLst/>
                        </a:rPr>
                        <a:t>13:00 – 13:30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Lunch break</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The ability to think over ideas in a different setting</a:t>
                      </a:r>
                      <a:endParaRPr lang="en-US" sz="1800">
                        <a:effectLst/>
                      </a:endParaRPr>
                    </a:p>
                  </a:txBody>
                  <a:tcPr marL="0" marR="0" marT="0" marB="0" anchor="ctr"/>
                </a:tc>
                <a:extLst>
                  <a:ext uri="{0D108BD9-81ED-4DB2-BD59-A6C34878D82A}">
                    <a16:rowId xmlns:a16="http://schemas.microsoft.com/office/drawing/2014/main" val="758232515"/>
                  </a:ext>
                </a:extLst>
              </a:tr>
              <a:tr h="233730">
                <a:tc>
                  <a:txBody>
                    <a:bodyPr/>
                    <a:lstStyle/>
                    <a:p>
                      <a:pPr marL="0" marR="0" indent="0" algn="l" rtl="0" eaLnBrk="1" fontAlgn="auto" latinLnBrk="0" hangingPunct="1">
                        <a:spcBef>
                          <a:spcPts val="0"/>
                        </a:spcBef>
                        <a:spcAft>
                          <a:spcPts val="0"/>
                        </a:spcAft>
                      </a:pPr>
                      <a:r>
                        <a:rPr lang="ru-RU" sz="1800" kern="1200">
                          <a:effectLst/>
                        </a:rPr>
                        <a:t>13:30 – 15:00 </a:t>
                      </a:r>
                      <a:endParaRPr lang="ru-RU"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Brainstorm</a:t>
                      </a:r>
                      <a:endParaRPr lang="en-US"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Stage of ideas generation</a:t>
                      </a:r>
                      <a:endParaRPr lang="en-US" sz="1800">
                        <a:effectLst/>
                      </a:endParaRPr>
                    </a:p>
                  </a:txBody>
                  <a:tcPr marL="0" marR="0" marT="0" marB="0" anchor="ctr"/>
                </a:tc>
                <a:extLst>
                  <a:ext uri="{0D108BD9-81ED-4DB2-BD59-A6C34878D82A}">
                    <a16:rowId xmlns:a16="http://schemas.microsoft.com/office/drawing/2014/main" val="2944414520"/>
                  </a:ext>
                </a:extLst>
              </a:tr>
              <a:tr h="442418">
                <a:tc>
                  <a:txBody>
                    <a:bodyPr/>
                    <a:lstStyle/>
                    <a:p>
                      <a:pPr marL="0" marR="0" indent="0" algn="l" rtl="0" eaLnBrk="1" fontAlgn="auto" latinLnBrk="0" hangingPunct="1">
                        <a:spcBef>
                          <a:spcPts val="0"/>
                        </a:spcBef>
                        <a:spcAft>
                          <a:spcPts val="0"/>
                        </a:spcAft>
                      </a:pPr>
                      <a:r>
                        <a:rPr lang="ru-RU" sz="1800" kern="1200">
                          <a:effectLst/>
                        </a:rPr>
                        <a:t>15:00 – 15:20 </a:t>
                      </a:r>
                      <a:endParaRPr lang="ru-RU"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Result</a:t>
                      </a:r>
                      <a:endParaRPr lang="en-US"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Summing up, possible minor modifications of the generated functions</a:t>
                      </a:r>
                      <a:endParaRPr lang="en-US" sz="1800">
                        <a:effectLst/>
                      </a:endParaRPr>
                    </a:p>
                  </a:txBody>
                  <a:tcPr marL="0" marR="0" marT="0" marB="0" anchor="ctr"/>
                </a:tc>
                <a:extLst>
                  <a:ext uri="{0D108BD9-81ED-4DB2-BD59-A6C34878D82A}">
                    <a16:rowId xmlns:a16="http://schemas.microsoft.com/office/drawing/2014/main" val="2624588330"/>
                  </a:ext>
                </a:extLst>
              </a:tr>
              <a:tr h="442418">
                <a:tc>
                  <a:txBody>
                    <a:bodyPr/>
                    <a:lstStyle/>
                    <a:p>
                      <a:pPr marL="0" marR="0" indent="0" algn="l" rtl="0" eaLnBrk="1" fontAlgn="auto" latinLnBrk="0" hangingPunct="1">
                        <a:spcBef>
                          <a:spcPts val="0"/>
                        </a:spcBef>
                        <a:spcAft>
                          <a:spcPts val="0"/>
                        </a:spcAft>
                      </a:pPr>
                      <a:r>
                        <a:rPr lang="ru-RU" sz="1800" kern="1200">
                          <a:effectLst/>
                        </a:rPr>
                        <a:t>15:20 – 15:40 </a:t>
                      </a:r>
                      <a:endParaRPr lang="ru-RU"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Ending</a:t>
                      </a:r>
                      <a:endParaRPr lang="en-US"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The opportunity to communicate with the team, the administration in a more relaxed atmosphere</a:t>
                      </a:r>
                      <a:endParaRPr lang="en-US" sz="1800">
                        <a:effectLst/>
                      </a:endParaRPr>
                    </a:p>
                  </a:txBody>
                  <a:tcPr marL="0" marR="0" marT="0" marB="0" anchor="ctr"/>
                </a:tc>
                <a:extLst>
                  <a:ext uri="{0D108BD9-81ED-4DB2-BD59-A6C34878D82A}">
                    <a16:rowId xmlns:a16="http://schemas.microsoft.com/office/drawing/2014/main" val="4123950825"/>
                  </a:ext>
                </a:extLst>
              </a:tr>
            </a:tbl>
          </a:graphicData>
        </a:graphic>
      </p:graphicFrame>
      <p:pic>
        <p:nvPicPr>
          <p:cNvPr id="15" name="Picture 26">
            <a:extLst>
              <a:ext uri="{FF2B5EF4-FFF2-40B4-BE49-F238E27FC236}">
                <a16:creationId xmlns:a16="http://schemas.microsoft.com/office/drawing/2014/main" id="{466B0DC4-EB75-41CE-AA59-C614EF822D36}"/>
              </a:ext>
            </a:extLst>
          </p:cNvPr>
          <p:cNvPicPr>
            <a:picLocks noChangeAspect="1"/>
          </p:cNvPicPr>
          <p:nvPr/>
        </p:nvPicPr>
        <p:blipFill>
          <a:blip r:embed="rId2"/>
          <a:stretch>
            <a:fillRect/>
          </a:stretch>
        </p:blipFill>
        <p:spPr>
          <a:xfrm>
            <a:off x="9311941" y="4345034"/>
            <a:ext cx="2743200" cy="2458192"/>
          </a:xfrm>
          <a:prstGeom prst="rect">
            <a:avLst/>
          </a:prstGeom>
          <a:ln>
            <a:noFill/>
          </a:ln>
          <a:effectLst>
            <a:softEdge rad="112500"/>
          </a:effectLst>
        </p:spPr>
      </p:pic>
    </p:spTree>
    <p:extLst>
      <p:ext uri="{BB962C8B-B14F-4D97-AF65-F5344CB8AC3E}">
        <p14:creationId xmlns:p14="http://schemas.microsoft.com/office/powerpoint/2010/main" val="2787189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Изображение выглядит как человек, люди, мужчина, ноутбук&#10;&#10;Описание создано с очень высокой степенью достоверности">
            <a:extLst>
              <a:ext uri="{FF2B5EF4-FFF2-40B4-BE49-F238E27FC236}">
                <a16:creationId xmlns:a16="http://schemas.microsoft.com/office/drawing/2014/main" id="{0566BF9B-6C0B-4DE2-8983-4FF6BB059FA5}"/>
              </a:ext>
            </a:extLst>
          </p:cNvPr>
          <p:cNvPicPr>
            <a:picLocks noChangeAspect="1"/>
          </p:cNvPicPr>
          <p:nvPr/>
        </p:nvPicPr>
        <p:blipFill rotWithShape="1">
          <a:blip r:embed="rId2">
            <a:duotone>
              <a:prstClr val="black"/>
              <a:schemeClr val="tx2">
                <a:tint val="45000"/>
                <a:satMod val="400000"/>
              </a:schemeClr>
            </a:duotone>
            <a:alphaModFix amt="40000"/>
          </a:blip>
          <a:srcRect b="14449"/>
          <a:stretch/>
        </p:blipFill>
        <p:spPr>
          <a:xfrm>
            <a:off x="20" y="10"/>
            <a:ext cx="12191980" cy="6857990"/>
          </a:xfrm>
          <a:prstGeom prst="rect">
            <a:avLst/>
          </a:prstGeom>
        </p:spPr>
      </p:pic>
      <p:sp>
        <p:nvSpPr>
          <p:cNvPr id="2" name="Title 1">
            <a:extLst>
              <a:ext uri="{FF2B5EF4-FFF2-40B4-BE49-F238E27FC236}">
                <a16:creationId xmlns:a16="http://schemas.microsoft.com/office/drawing/2014/main" id="{FA1B1137-5508-41B0-8AE4-3F4FB2602830}"/>
              </a:ext>
            </a:extLst>
          </p:cNvPr>
          <p:cNvSpPr>
            <a:spLocks noGrp="1"/>
          </p:cNvSpPr>
          <p:nvPr>
            <p:ph type="title"/>
          </p:nvPr>
        </p:nvSpPr>
        <p:spPr>
          <a:xfrm>
            <a:off x="677334" y="609600"/>
            <a:ext cx="8596668" cy="1320800"/>
          </a:xfrm>
        </p:spPr>
        <p:txBody>
          <a:bodyPr>
            <a:normAutofit/>
          </a:bodyPr>
          <a:lstStyle/>
          <a:p>
            <a:r>
              <a:rPr lang="ru-RU" err="1"/>
              <a:t>Bill</a:t>
            </a:r>
            <a:r>
              <a:rPr lang="ru-RU"/>
              <a:t> </a:t>
            </a:r>
            <a:r>
              <a:rPr lang="ru-RU" err="1"/>
              <a:t>of</a:t>
            </a:r>
            <a:r>
              <a:rPr lang="ru-RU"/>
              <a:t> </a:t>
            </a:r>
            <a:r>
              <a:rPr lang="ru-RU" err="1"/>
              <a:t>users</a:t>
            </a:r>
            <a:r>
              <a:rPr lang="ru-RU"/>
              <a:t> </a:t>
            </a:r>
            <a:r>
              <a:rPr lang="ru-RU" err="1"/>
              <a:t>rights</a:t>
            </a:r>
          </a:p>
        </p:txBody>
      </p:sp>
      <p:sp>
        <p:nvSpPr>
          <p:cNvPr id="3" name="Content Placeholder 2">
            <a:extLst>
              <a:ext uri="{FF2B5EF4-FFF2-40B4-BE49-F238E27FC236}">
                <a16:creationId xmlns:a16="http://schemas.microsoft.com/office/drawing/2014/main" id="{BF9764BB-FE54-4A22-BACE-CAA07F42619A}"/>
              </a:ext>
            </a:extLst>
          </p:cNvPr>
          <p:cNvSpPr>
            <a:spLocks noGrp="1"/>
          </p:cNvSpPr>
          <p:nvPr>
            <p:ph idx="1"/>
          </p:nvPr>
        </p:nvSpPr>
        <p:spPr>
          <a:xfrm>
            <a:off x="677334" y="2160589"/>
            <a:ext cx="8596668" cy="3880773"/>
          </a:xfrm>
        </p:spPr>
        <p:txBody>
          <a:bodyPr vert="horz" lIns="91440" tIns="45720" rIns="91440" bIns="45720" rtlCol="0" anchor="t">
            <a:normAutofit/>
          </a:bodyPr>
          <a:lstStyle/>
          <a:p>
            <a:pPr marL="0" indent="0">
              <a:buNone/>
            </a:pPr>
            <a:r>
              <a:rPr lang="ru-RU" sz="2400" err="1">
                <a:solidFill>
                  <a:srgbClr val="FFFFFF"/>
                </a:solidFill>
              </a:rPr>
              <a:t>We</a:t>
            </a:r>
            <a:r>
              <a:rPr lang="ru-RU" sz="2400">
                <a:solidFill>
                  <a:srgbClr val="FFFFFF"/>
                </a:solidFill>
              </a:rPr>
              <a:t> </a:t>
            </a:r>
            <a:r>
              <a:rPr lang="ru-RU" sz="2400" err="1">
                <a:solidFill>
                  <a:srgbClr val="FFFFFF"/>
                </a:solidFill>
              </a:rPr>
              <a:t>publicly</a:t>
            </a:r>
            <a:r>
              <a:rPr lang="ru-RU" sz="2400">
                <a:solidFill>
                  <a:srgbClr val="FFFFFF"/>
                </a:solidFill>
              </a:rPr>
              <a:t> </a:t>
            </a:r>
            <a:r>
              <a:rPr lang="ru-RU" sz="2400" err="1">
                <a:solidFill>
                  <a:srgbClr val="FFFFFF"/>
                </a:solidFill>
              </a:rPr>
              <a:t>declare</a:t>
            </a:r>
            <a:r>
              <a:rPr lang="ru-RU" sz="2400">
                <a:solidFill>
                  <a:srgbClr val="FFFFFF"/>
                </a:solidFill>
              </a:rPr>
              <a:t> </a:t>
            </a:r>
            <a:r>
              <a:rPr lang="ru-RU" sz="2400" err="1">
                <a:solidFill>
                  <a:srgbClr val="FFFFFF"/>
                </a:solidFill>
              </a:rPr>
              <a:t>that</a:t>
            </a:r>
            <a:r>
              <a:rPr lang="ru-RU" sz="2400">
                <a:solidFill>
                  <a:srgbClr val="FFFFFF"/>
                </a:solidFill>
              </a:rPr>
              <a:t> </a:t>
            </a:r>
            <a:r>
              <a:rPr lang="ru-RU" sz="2400" err="1">
                <a:solidFill>
                  <a:srgbClr val="FFFFFF"/>
                </a:solidFill>
              </a:rPr>
              <a:t>all</a:t>
            </a:r>
            <a:r>
              <a:rPr lang="ru-RU" sz="2400">
                <a:solidFill>
                  <a:srgbClr val="FFFFFF"/>
                </a:solidFill>
              </a:rPr>
              <a:t> </a:t>
            </a:r>
            <a:r>
              <a:rPr lang="ru-RU" sz="2400" err="1">
                <a:solidFill>
                  <a:srgbClr val="FFFFFF"/>
                </a:solidFill>
              </a:rPr>
              <a:t>users</a:t>
            </a:r>
            <a:r>
              <a:rPr lang="ru-RU" sz="2400">
                <a:solidFill>
                  <a:srgbClr val="FFFFFF"/>
                </a:solidFill>
              </a:rPr>
              <a:t> </a:t>
            </a:r>
            <a:r>
              <a:rPr lang="ru-RU" sz="2400" err="1">
                <a:solidFill>
                  <a:srgbClr val="FFFFFF"/>
                </a:solidFill>
              </a:rPr>
              <a:t>who</a:t>
            </a:r>
            <a:r>
              <a:rPr lang="ru-RU" sz="2400">
                <a:solidFill>
                  <a:srgbClr val="FFFFFF"/>
                </a:solidFill>
              </a:rPr>
              <a:t> </a:t>
            </a:r>
            <a:r>
              <a:rPr lang="ru-RU" sz="2400" err="1">
                <a:solidFill>
                  <a:srgbClr val="FFFFFF"/>
                </a:solidFill>
              </a:rPr>
              <a:t>have</a:t>
            </a:r>
            <a:r>
              <a:rPr lang="ru-RU" sz="2400">
                <a:solidFill>
                  <a:srgbClr val="FFFFFF"/>
                </a:solidFill>
              </a:rPr>
              <a:t> </a:t>
            </a:r>
            <a:r>
              <a:rPr lang="ru-RU" sz="2400" err="1">
                <a:solidFill>
                  <a:srgbClr val="FFFFFF"/>
                </a:solidFill>
              </a:rPr>
              <a:t>applied</a:t>
            </a:r>
            <a:r>
              <a:rPr lang="ru-RU" sz="2400">
                <a:solidFill>
                  <a:srgbClr val="FFFFFF"/>
                </a:solidFill>
              </a:rPr>
              <a:t> </a:t>
            </a:r>
            <a:r>
              <a:rPr lang="ru-RU" sz="2400" err="1">
                <a:solidFill>
                  <a:srgbClr val="FFFFFF"/>
                </a:solidFill>
              </a:rPr>
              <a:t>to</a:t>
            </a:r>
            <a:r>
              <a:rPr lang="ru-RU" sz="2400">
                <a:solidFill>
                  <a:srgbClr val="FFFFFF"/>
                </a:solidFill>
              </a:rPr>
              <a:t> </a:t>
            </a:r>
            <a:r>
              <a:rPr lang="ru-RU" sz="2400" err="1">
                <a:solidFill>
                  <a:srgbClr val="FFFFFF"/>
                </a:solidFill>
              </a:rPr>
              <a:t>our</a:t>
            </a:r>
            <a:r>
              <a:rPr lang="ru-RU" sz="2400">
                <a:solidFill>
                  <a:srgbClr val="FFFFFF"/>
                </a:solidFill>
              </a:rPr>
              <a:t> </a:t>
            </a:r>
            <a:r>
              <a:rPr lang="ru-RU" sz="2400" err="1">
                <a:solidFill>
                  <a:srgbClr val="FFFFFF"/>
                </a:solidFill>
              </a:rPr>
              <a:t>service</a:t>
            </a:r>
            <a:r>
              <a:rPr lang="ru-RU" sz="2400">
                <a:solidFill>
                  <a:srgbClr val="FFFFFF"/>
                </a:solidFill>
              </a:rPr>
              <a:t> </a:t>
            </a:r>
            <a:r>
              <a:rPr lang="ru-RU" sz="2400" err="1">
                <a:solidFill>
                  <a:srgbClr val="FFFFFF"/>
                </a:solidFill>
              </a:rPr>
              <a:t>are</a:t>
            </a:r>
            <a:r>
              <a:rPr lang="ru-RU" sz="2400">
                <a:solidFill>
                  <a:srgbClr val="FFFFFF"/>
                </a:solidFill>
              </a:rPr>
              <a:t> </a:t>
            </a:r>
            <a:r>
              <a:rPr lang="ru-RU" sz="2400" err="1">
                <a:solidFill>
                  <a:srgbClr val="FFFFFF"/>
                </a:solidFill>
              </a:rPr>
              <a:t>entitled</a:t>
            </a:r>
            <a:r>
              <a:rPr lang="ru-RU" sz="2400">
                <a:solidFill>
                  <a:srgbClr val="FFFFFF"/>
                </a:solidFill>
              </a:rPr>
              <a:t> </a:t>
            </a:r>
            <a:r>
              <a:rPr lang="ru-RU" sz="2400" err="1">
                <a:solidFill>
                  <a:srgbClr val="FFFFFF"/>
                </a:solidFill>
              </a:rPr>
              <a:t>to</a:t>
            </a:r>
            <a:r>
              <a:rPr lang="ru-RU" sz="2400">
                <a:solidFill>
                  <a:srgbClr val="FFFFFF"/>
                </a:solidFill>
              </a:rPr>
              <a:t>:</a:t>
            </a:r>
          </a:p>
          <a:p>
            <a:r>
              <a:rPr lang="ru-RU" sz="2000">
                <a:solidFill>
                  <a:srgbClr val="FFFFFF"/>
                </a:solidFill>
              </a:rPr>
              <a:t> </a:t>
            </a:r>
            <a:r>
              <a:rPr lang="ru-RU" sz="2000" err="1">
                <a:solidFill>
                  <a:srgbClr val="FFFFFF"/>
                </a:solidFill>
              </a:rPr>
              <a:t>confidentiality</a:t>
            </a:r>
            <a:r>
              <a:rPr lang="ru-RU" sz="2000">
                <a:solidFill>
                  <a:srgbClr val="FFFFFF"/>
                </a:solidFill>
              </a:rPr>
              <a:t> </a:t>
            </a:r>
            <a:r>
              <a:rPr lang="ru-RU" sz="2000" err="1">
                <a:solidFill>
                  <a:srgbClr val="FFFFFF"/>
                </a:solidFill>
              </a:rPr>
              <a:t>of</a:t>
            </a:r>
            <a:r>
              <a:rPr lang="ru-RU" sz="2000">
                <a:solidFill>
                  <a:srgbClr val="FFFFFF"/>
                </a:solidFill>
              </a:rPr>
              <a:t> </a:t>
            </a:r>
            <a:r>
              <a:rPr lang="ru-RU" sz="2000" err="1">
                <a:solidFill>
                  <a:srgbClr val="FFFFFF"/>
                </a:solidFill>
              </a:rPr>
              <a:t>personal</a:t>
            </a:r>
            <a:r>
              <a:rPr lang="ru-RU" sz="2000">
                <a:solidFill>
                  <a:srgbClr val="FFFFFF"/>
                </a:solidFill>
              </a:rPr>
              <a:t> </a:t>
            </a:r>
            <a:r>
              <a:rPr lang="ru-RU" sz="2000" err="1">
                <a:solidFill>
                  <a:srgbClr val="FFFFFF"/>
                </a:solidFill>
              </a:rPr>
              <a:t>information</a:t>
            </a:r>
            <a:r>
              <a:rPr lang="ru-RU" sz="2000">
                <a:solidFill>
                  <a:srgbClr val="FFFFFF"/>
                </a:solidFill>
              </a:rPr>
              <a:t>;</a:t>
            </a:r>
          </a:p>
          <a:p>
            <a:r>
              <a:rPr lang="ru-RU" sz="2000">
                <a:solidFill>
                  <a:srgbClr val="FFFFFF"/>
                </a:solidFill>
              </a:rPr>
              <a:t> </a:t>
            </a:r>
            <a:r>
              <a:rPr lang="ru-RU" sz="2000" err="1">
                <a:solidFill>
                  <a:srgbClr val="FFFFFF"/>
                </a:solidFill>
              </a:rPr>
              <a:t>protection</a:t>
            </a:r>
            <a:r>
              <a:rPr lang="ru-RU" sz="2000">
                <a:solidFill>
                  <a:srgbClr val="FFFFFF"/>
                </a:solidFill>
              </a:rPr>
              <a:t> </a:t>
            </a:r>
            <a:r>
              <a:rPr lang="ru-RU" sz="2000" err="1">
                <a:solidFill>
                  <a:srgbClr val="FFFFFF"/>
                </a:solidFill>
              </a:rPr>
              <a:t>of</a:t>
            </a:r>
            <a:r>
              <a:rPr lang="ru-RU" sz="2000">
                <a:solidFill>
                  <a:srgbClr val="FFFFFF"/>
                </a:solidFill>
              </a:rPr>
              <a:t> </a:t>
            </a:r>
            <a:r>
              <a:rPr lang="ru-RU" sz="2000" err="1">
                <a:solidFill>
                  <a:srgbClr val="FFFFFF"/>
                </a:solidFill>
              </a:rPr>
              <a:t>personal</a:t>
            </a:r>
            <a:r>
              <a:rPr lang="ru-RU" sz="2000">
                <a:solidFill>
                  <a:srgbClr val="FFFFFF"/>
                </a:solidFill>
              </a:rPr>
              <a:t> </a:t>
            </a:r>
            <a:r>
              <a:rPr lang="ru-RU" sz="2000" err="1">
                <a:solidFill>
                  <a:srgbClr val="FFFFFF"/>
                </a:solidFill>
              </a:rPr>
              <a:t>information</a:t>
            </a:r>
            <a:r>
              <a:rPr lang="ru-RU" sz="2000">
                <a:solidFill>
                  <a:srgbClr val="FFFFFF"/>
                </a:solidFill>
              </a:rPr>
              <a:t>;</a:t>
            </a:r>
          </a:p>
          <a:p>
            <a:r>
              <a:rPr lang="ru-RU" sz="2000">
                <a:solidFill>
                  <a:srgbClr val="FFFFFF"/>
                </a:solidFill>
              </a:rPr>
              <a:t> </a:t>
            </a:r>
            <a:r>
              <a:rPr lang="ru-RU" sz="2000" err="1">
                <a:solidFill>
                  <a:srgbClr val="FFFFFF"/>
                </a:solidFill>
              </a:rPr>
              <a:t>reliability</a:t>
            </a:r>
            <a:r>
              <a:rPr lang="ru-RU" sz="2000">
                <a:solidFill>
                  <a:srgbClr val="FFFFFF"/>
                </a:solidFill>
              </a:rPr>
              <a:t> </a:t>
            </a:r>
            <a:r>
              <a:rPr lang="ru-RU" sz="2000" err="1">
                <a:solidFill>
                  <a:srgbClr val="FFFFFF"/>
                </a:solidFill>
              </a:rPr>
              <a:t>of</a:t>
            </a:r>
            <a:r>
              <a:rPr lang="ru-RU" sz="2000">
                <a:solidFill>
                  <a:srgbClr val="FFFFFF"/>
                </a:solidFill>
              </a:rPr>
              <a:t> </a:t>
            </a:r>
            <a:r>
              <a:rPr lang="ru-RU" sz="2000" err="1">
                <a:solidFill>
                  <a:srgbClr val="FFFFFF"/>
                </a:solidFill>
              </a:rPr>
              <a:t>the</a:t>
            </a:r>
            <a:r>
              <a:rPr lang="ru-RU" sz="2000">
                <a:solidFill>
                  <a:srgbClr val="FFFFFF"/>
                </a:solidFill>
              </a:rPr>
              <a:t> </a:t>
            </a:r>
            <a:r>
              <a:rPr lang="ru-RU" sz="2000" err="1">
                <a:solidFill>
                  <a:srgbClr val="FFFFFF"/>
                </a:solidFill>
              </a:rPr>
              <a:t>provided</a:t>
            </a:r>
            <a:r>
              <a:rPr lang="ru-RU" sz="2000">
                <a:solidFill>
                  <a:srgbClr val="FFFFFF"/>
                </a:solidFill>
              </a:rPr>
              <a:t> </a:t>
            </a:r>
            <a:r>
              <a:rPr lang="ru-RU" sz="2000" err="1">
                <a:solidFill>
                  <a:srgbClr val="FFFFFF"/>
                </a:solidFill>
              </a:rPr>
              <a:t>data</a:t>
            </a:r>
            <a:r>
              <a:rPr lang="ru-RU" sz="2000">
                <a:solidFill>
                  <a:srgbClr val="FFFFFF"/>
                </a:solidFill>
              </a:rPr>
              <a:t>;</a:t>
            </a:r>
          </a:p>
          <a:p>
            <a:r>
              <a:rPr lang="ru-RU" sz="2000">
                <a:solidFill>
                  <a:srgbClr val="FFFFFF"/>
                </a:solidFill>
              </a:rPr>
              <a:t> </a:t>
            </a:r>
            <a:r>
              <a:rPr lang="ru-RU" sz="2000" err="1">
                <a:solidFill>
                  <a:srgbClr val="FFFFFF"/>
                </a:solidFill>
              </a:rPr>
              <a:t>possession</a:t>
            </a:r>
            <a:r>
              <a:rPr lang="ru-RU" sz="2000">
                <a:solidFill>
                  <a:srgbClr val="FFFFFF"/>
                </a:solidFill>
              </a:rPr>
              <a:t> </a:t>
            </a:r>
            <a:r>
              <a:rPr lang="ru-RU" sz="2000" err="1">
                <a:solidFill>
                  <a:srgbClr val="FFFFFF"/>
                </a:solidFill>
              </a:rPr>
              <a:t>of</a:t>
            </a:r>
            <a:r>
              <a:rPr lang="ru-RU" sz="2000">
                <a:solidFill>
                  <a:srgbClr val="FFFFFF"/>
                </a:solidFill>
              </a:rPr>
              <a:t> </a:t>
            </a:r>
            <a:r>
              <a:rPr lang="ru-RU" sz="2000" err="1">
                <a:solidFill>
                  <a:srgbClr val="FFFFFF"/>
                </a:solidFill>
              </a:rPr>
              <a:t>intellectual</a:t>
            </a:r>
            <a:r>
              <a:rPr lang="ru-RU" sz="2000">
                <a:solidFill>
                  <a:srgbClr val="FFFFFF"/>
                </a:solidFill>
              </a:rPr>
              <a:t> </a:t>
            </a:r>
            <a:r>
              <a:rPr lang="ru-RU" sz="2000" err="1">
                <a:solidFill>
                  <a:srgbClr val="FFFFFF"/>
                </a:solidFill>
              </a:rPr>
              <a:t>property</a:t>
            </a:r>
            <a:r>
              <a:rPr lang="ru-RU" sz="2000">
                <a:solidFill>
                  <a:srgbClr val="FFFFFF"/>
                </a:solidFill>
              </a:rPr>
              <a:t>;</a:t>
            </a:r>
          </a:p>
          <a:p>
            <a:r>
              <a:rPr lang="ru-RU" sz="2000">
                <a:solidFill>
                  <a:srgbClr val="FFFFFF"/>
                </a:solidFill>
              </a:rPr>
              <a:t> </a:t>
            </a:r>
            <a:r>
              <a:rPr lang="ru-RU" sz="2000" err="1">
                <a:solidFill>
                  <a:srgbClr val="FFFFFF"/>
                </a:solidFill>
              </a:rPr>
              <a:t>system</a:t>
            </a:r>
            <a:r>
              <a:rPr lang="ru-RU" sz="2000">
                <a:solidFill>
                  <a:srgbClr val="FFFFFF"/>
                </a:solidFill>
              </a:rPr>
              <a:t> </a:t>
            </a:r>
            <a:r>
              <a:rPr lang="ru-RU" sz="2000" err="1">
                <a:solidFill>
                  <a:srgbClr val="FFFFFF"/>
                </a:solidFill>
              </a:rPr>
              <a:t>accuracy</a:t>
            </a:r>
            <a:r>
              <a:rPr lang="ru-RU" sz="2000">
                <a:solidFill>
                  <a:srgbClr val="FFFFFF"/>
                </a:solidFill>
              </a:rPr>
              <a:t>;</a:t>
            </a:r>
          </a:p>
          <a:p>
            <a:r>
              <a:rPr lang="ru-RU" sz="2000">
                <a:solidFill>
                  <a:srgbClr val="FFFFFF"/>
                </a:solidFill>
              </a:rPr>
              <a:t> </a:t>
            </a:r>
            <a:r>
              <a:rPr lang="ru-RU" sz="2000" err="1">
                <a:solidFill>
                  <a:srgbClr val="FFFFFF"/>
                </a:solidFill>
              </a:rPr>
              <a:t>permanent</a:t>
            </a:r>
            <a:r>
              <a:rPr lang="ru-RU" sz="2000">
                <a:solidFill>
                  <a:srgbClr val="FFFFFF"/>
                </a:solidFill>
              </a:rPr>
              <a:t> </a:t>
            </a:r>
            <a:r>
              <a:rPr lang="ru-RU" sz="2000" err="1">
                <a:solidFill>
                  <a:srgbClr val="FFFFFF"/>
                </a:solidFill>
              </a:rPr>
              <a:t>and</a:t>
            </a:r>
            <a:r>
              <a:rPr lang="ru-RU" sz="2000">
                <a:solidFill>
                  <a:srgbClr val="FFFFFF"/>
                </a:solidFill>
              </a:rPr>
              <a:t> </a:t>
            </a:r>
            <a:r>
              <a:rPr lang="ru-RU" sz="2000" err="1">
                <a:solidFill>
                  <a:srgbClr val="FFFFFF"/>
                </a:solidFill>
              </a:rPr>
              <a:t>reliable</a:t>
            </a:r>
            <a:r>
              <a:rPr lang="ru-RU" sz="2000">
                <a:solidFill>
                  <a:srgbClr val="FFFFFF"/>
                </a:solidFill>
              </a:rPr>
              <a:t> </a:t>
            </a:r>
            <a:r>
              <a:rPr lang="ru-RU" sz="2000" err="1">
                <a:solidFill>
                  <a:srgbClr val="FFFFFF"/>
                </a:solidFill>
              </a:rPr>
              <a:t>connection</a:t>
            </a:r>
            <a:r>
              <a:rPr lang="ru-RU" sz="2000">
                <a:solidFill>
                  <a:srgbClr val="FFFFFF"/>
                </a:solidFill>
              </a:rPr>
              <a:t> </a:t>
            </a:r>
            <a:r>
              <a:rPr lang="ru-RU" sz="2000" err="1">
                <a:solidFill>
                  <a:srgbClr val="FFFFFF"/>
                </a:solidFill>
              </a:rPr>
              <a:t>and</a:t>
            </a:r>
            <a:r>
              <a:rPr lang="ru-RU" sz="2000">
                <a:solidFill>
                  <a:srgbClr val="FFFFFF"/>
                </a:solidFill>
              </a:rPr>
              <a:t> </a:t>
            </a:r>
            <a:r>
              <a:rPr lang="ru-RU" sz="2000" err="1">
                <a:solidFill>
                  <a:srgbClr val="FFFFFF"/>
                </a:solidFill>
              </a:rPr>
              <a:t>efficient</a:t>
            </a:r>
            <a:r>
              <a:rPr lang="ru-RU" sz="2000">
                <a:solidFill>
                  <a:srgbClr val="FFFFFF"/>
                </a:solidFill>
              </a:rPr>
              <a:t> </a:t>
            </a:r>
            <a:r>
              <a:rPr lang="ru-RU" sz="2000" err="1">
                <a:solidFill>
                  <a:srgbClr val="FFFFFF"/>
                </a:solidFill>
              </a:rPr>
              <a:t>operation</a:t>
            </a:r>
            <a:r>
              <a:rPr lang="ru-RU" sz="2000">
                <a:solidFill>
                  <a:srgbClr val="FFFFFF"/>
                </a:solidFill>
              </a:rPr>
              <a:t>.</a:t>
            </a:r>
          </a:p>
          <a:p>
            <a:endParaRPr lang="ru-RU">
              <a:solidFill>
                <a:srgbClr val="FFFFFF"/>
              </a:solidFill>
            </a:endParaRPr>
          </a:p>
        </p:txBody>
      </p:sp>
    </p:spTree>
    <p:extLst>
      <p:ext uri="{BB962C8B-B14F-4D97-AF65-F5344CB8AC3E}">
        <p14:creationId xmlns:p14="http://schemas.microsoft.com/office/powerpoint/2010/main" val="370679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336845EA-6BC7-4B5B-A3C4-5D6FE6B92F79}"/>
              </a:ext>
            </a:extLst>
          </p:cNvPr>
          <p:cNvPicPr>
            <a:picLocks noChangeAspect="1"/>
          </p:cNvPicPr>
          <p:nvPr/>
        </p:nvPicPr>
        <p:blipFill rotWithShape="1">
          <a:blip r:embed="rId2"/>
          <a:srcRect l="14148" r="41208" b="-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6FA469DA-7C35-46DF-802D-8FA0B92B5FE6}"/>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5400"/>
              <a:t>Precedent usage</a:t>
            </a:r>
          </a:p>
        </p:txBody>
      </p:sp>
    </p:spTree>
    <p:extLst>
      <p:ext uri="{BB962C8B-B14F-4D97-AF65-F5344CB8AC3E}">
        <p14:creationId xmlns:p14="http://schemas.microsoft.com/office/powerpoint/2010/main" val="2338335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319CA5E-F522-4F38-A7EE-80D157103153}"/>
              </a:ext>
            </a:extLst>
          </p:cNvPr>
          <p:cNvPicPr>
            <a:picLocks noChangeAspect="1"/>
          </p:cNvPicPr>
          <p:nvPr/>
        </p:nvPicPr>
        <p:blipFill>
          <a:blip r:embed="rId2"/>
          <a:stretch>
            <a:fillRect/>
          </a:stretch>
        </p:blipFill>
        <p:spPr>
          <a:xfrm>
            <a:off x="854243" y="1989435"/>
            <a:ext cx="8267699" cy="1926630"/>
          </a:xfrm>
          <a:prstGeom prst="rect">
            <a:avLst/>
          </a:prstGeom>
        </p:spPr>
      </p:pic>
    </p:spTree>
    <p:extLst>
      <p:ext uri="{BB962C8B-B14F-4D97-AF65-F5344CB8AC3E}">
        <p14:creationId xmlns:p14="http://schemas.microsoft.com/office/powerpoint/2010/main" val="1270303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DE4E0ACE-193B-4679-8582-5772F4341051}"/>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035601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D14CF1FB-2412-42B6-8478-84155E1AE43D}"/>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678241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Изображение выглядит как снимок экрана, монитор&#10;&#10;Описание создано с очень высокой степенью достоверности">
            <a:extLst>
              <a:ext uri="{FF2B5EF4-FFF2-40B4-BE49-F238E27FC236}">
                <a16:creationId xmlns:a16="http://schemas.microsoft.com/office/drawing/2014/main" id="{D78639FD-52BE-4BBF-9C76-21A9FA2A8FE4}"/>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509131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34FE7D06-9F32-44CF-8177-3C0F5B052873}"/>
              </a:ext>
            </a:extLst>
          </p:cNvPr>
          <p:cNvPicPr>
            <a:picLocks noChangeAspect="1"/>
          </p:cNvPicPr>
          <p:nvPr/>
        </p:nvPicPr>
        <p:blipFill>
          <a:blip r:embed="rId2"/>
          <a:stretch>
            <a:fillRect/>
          </a:stretch>
        </p:blipFill>
        <p:spPr>
          <a:xfrm>
            <a:off x="2006" y="3284"/>
            <a:ext cx="12228093" cy="6921616"/>
          </a:xfrm>
          <a:prstGeom prst="rect">
            <a:avLst/>
          </a:prstGeom>
        </p:spPr>
      </p:pic>
    </p:spTree>
    <p:extLst>
      <p:ext uri="{BB962C8B-B14F-4D97-AF65-F5344CB8AC3E}">
        <p14:creationId xmlns:p14="http://schemas.microsoft.com/office/powerpoint/2010/main" val="1935654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840552" y="97260"/>
            <a:ext cx="8012501" cy="893010"/>
          </a:xfrm>
        </p:spPr>
        <p:txBody>
          <a:bodyPr vert="horz" lIns="91440" tIns="45720" rIns="91440" bIns="45720" rtlCol="0" anchor="b">
            <a:noAutofit/>
          </a:bodyPr>
          <a:lstStyle/>
          <a:p>
            <a:r>
              <a:rPr lang="en-US" sz="4000">
                <a:solidFill>
                  <a:schemeClr val="tx1"/>
                </a:solidFill>
              </a:rPr>
              <a:t>Team composition and structure</a:t>
            </a:r>
            <a:endParaRPr lang="ru-RU" sz="4000">
              <a:solidFill>
                <a:schemeClr val="tx1"/>
              </a:solidFill>
            </a:endParaRPr>
          </a:p>
        </p:txBody>
      </p:sp>
      <p:pic>
        <p:nvPicPr>
          <p:cNvPr id="1927" name="Picture 1927">
            <a:extLst>
              <a:ext uri="{FF2B5EF4-FFF2-40B4-BE49-F238E27FC236}">
                <a16:creationId xmlns:a16="http://schemas.microsoft.com/office/drawing/2014/main" id="{64E0C512-C197-4640-9D37-A6B7C08D1609}"/>
              </a:ext>
            </a:extLst>
          </p:cNvPr>
          <p:cNvPicPr>
            <a:picLocks noChangeAspect="1"/>
          </p:cNvPicPr>
          <p:nvPr/>
        </p:nvPicPr>
        <p:blipFill>
          <a:blip r:embed="rId2"/>
          <a:stretch>
            <a:fillRect/>
          </a:stretch>
        </p:blipFill>
        <p:spPr>
          <a:xfrm>
            <a:off x="1104900" y="1009455"/>
            <a:ext cx="7132006" cy="5399030"/>
          </a:xfrm>
          <a:prstGeom prst="rect">
            <a:avLst/>
          </a:prstGeom>
          <a:ln>
            <a:noFill/>
          </a:ln>
          <a:effectLst>
            <a:softEdge rad="112500"/>
          </a:effectLst>
        </p:spPr>
      </p:pic>
    </p:spTree>
    <p:extLst>
      <p:ext uri="{BB962C8B-B14F-4D97-AF65-F5344CB8AC3E}">
        <p14:creationId xmlns:p14="http://schemas.microsoft.com/office/powerpoint/2010/main" val="4159853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Изображение выглядит как снимок экрана, монитор&#10;&#10;Описание создано с очень высокой степенью достоверности">
            <a:extLst>
              <a:ext uri="{FF2B5EF4-FFF2-40B4-BE49-F238E27FC236}">
                <a16:creationId xmlns:a16="http://schemas.microsoft.com/office/drawing/2014/main" id="{1E1CAE3F-6E2F-48B0-AF6A-384F2B19C386}"/>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4107680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4CC98AFC-0117-429B-8E14-7D2BD2E022A3}"/>
              </a:ext>
            </a:extLst>
          </p:cNvPr>
          <p:cNvPicPr>
            <a:picLocks noChangeAspect="1"/>
          </p:cNvPicPr>
          <p:nvPr/>
        </p:nvPicPr>
        <p:blipFill>
          <a:blip r:embed="rId2"/>
          <a:stretch>
            <a:fillRect/>
          </a:stretch>
        </p:blipFill>
        <p:spPr>
          <a:xfrm>
            <a:off x="964612" y="872793"/>
            <a:ext cx="2693456" cy="4809744"/>
          </a:xfrm>
          <a:prstGeom prst="rect">
            <a:avLst/>
          </a:prstGeom>
        </p:spPr>
      </p:pic>
      <p:pic>
        <p:nvPicPr>
          <p:cNvPr id="2" name="Picture 2"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7E1C6F51-C68F-4FF7-8FB6-6F92FFA6C734}"/>
              </a:ext>
            </a:extLst>
          </p:cNvPr>
          <p:cNvPicPr>
            <a:picLocks noChangeAspect="1"/>
          </p:cNvPicPr>
          <p:nvPr/>
        </p:nvPicPr>
        <p:blipFill>
          <a:blip r:embed="rId3"/>
          <a:stretch>
            <a:fillRect/>
          </a:stretch>
        </p:blipFill>
        <p:spPr>
          <a:xfrm>
            <a:off x="4739364" y="872793"/>
            <a:ext cx="2705481" cy="4809744"/>
          </a:xfrm>
          <a:prstGeom prst="rect">
            <a:avLst/>
          </a:prstGeom>
        </p:spPr>
      </p:pic>
      <p:pic>
        <p:nvPicPr>
          <p:cNvPr id="6" name="Picture 6" descr="Изображение выглядит как человек, мужчина, фотография, стена&#10;&#10;Описание создано с очень высокой степенью достоверности">
            <a:extLst>
              <a:ext uri="{FF2B5EF4-FFF2-40B4-BE49-F238E27FC236}">
                <a16:creationId xmlns:a16="http://schemas.microsoft.com/office/drawing/2014/main" id="{7E2AEB3F-29D3-4129-88E9-1153D01433A8}"/>
              </a:ext>
            </a:extLst>
          </p:cNvPr>
          <p:cNvPicPr>
            <a:picLocks noChangeAspect="1"/>
          </p:cNvPicPr>
          <p:nvPr/>
        </p:nvPicPr>
        <p:blipFill>
          <a:blip r:embed="rId4"/>
          <a:stretch>
            <a:fillRect/>
          </a:stretch>
        </p:blipFill>
        <p:spPr>
          <a:xfrm>
            <a:off x="8527918" y="872793"/>
            <a:ext cx="2705481" cy="4809744"/>
          </a:xfrm>
          <a:prstGeom prst="rect">
            <a:avLst/>
          </a:prstGeom>
        </p:spPr>
      </p:pic>
    </p:spTree>
    <p:extLst>
      <p:ext uri="{BB962C8B-B14F-4D97-AF65-F5344CB8AC3E}">
        <p14:creationId xmlns:p14="http://schemas.microsoft.com/office/powerpoint/2010/main" val="227044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319CA5E-F522-4F38-A7EE-80D157103153}"/>
              </a:ext>
            </a:extLst>
          </p:cNvPr>
          <p:cNvPicPr>
            <a:picLocks noChangeAspect="1"/>
          </p:cNvPicPr>
          <p:nvPr/>
        </p:nvPicPr>
        <p:blipFill>
          <a:blip r:embed="rId2"/>
          <a:stretch>
            <a:fillRect/>
          </a:stretch>
        </p:blipFill>
        <p:spPr>
          <a:xfrm>
            <a:off x="854243" y="1989435"/>
            <a:ext cx="8267699" cy="1926630"/>
          </a:xfrm>
          <a:prstGeom prst="rect">
            <a:avLst/>
          </a:prstGeom>
        </p:spPr>
      </p:pic>
    </p:spTree>
    <p:extLst>
      <p:ext uri="{BB962C8B-B14F-4D97-AF65-F5344CB8AC3E}">
        <p14:creationId xmlns:p14="http://schemas.microsoft.com/office/powerpoint/2010/main" val="2537082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8" name="Straight Connector 7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Isosceles Triangle 8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8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9" name="Rectangle 8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9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9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Isosceles Triangle 10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 name="Freeform: Shape 10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a:solidFill>
                  <a:srgbClr val="FFFFFF"/>
                </a:solidFill>
              </a:rPr>
              <a:t>Marketing requirements</a:t>
            </a:r>
          </a:p>
        </p:txBody>
      </p:sp>
      <p:sp>
        <p:nvSpPr>
          <p:cNvPr id="107" name="Isosceles Triangle 10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788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 name="Picture 69" descr="Изображение выглядит как объект, текст&#10;&#10;Описание создано с очень высокой степенью достоверности">
            <a:extLst>
              <a:ext uri="{FF2B5EF4-FFF2-40B4-BE49-F238E27FC236}">
                <a16:creationId xmlns:a16="http://schemas.microsoft.com/office/drawing/2014/main" id="{74033696-554F-496D-B351-6A48D20D3D27}"/>
              </a:ext>
            </a:extLst>
          </p:cNvPr>
          <p:cNvPicPr>
            <a:picLocks noChangeAspect="1"/>
          </p:cNvPicPr>
          <p:nvPr/>
        </p:nvPicPr>
        <p:blipFill rotWithShape="1">
          <a:blip r:embed="rId2"/>
          <a:srcRect l="15563" r="19459"/>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Заголовок 1">
            <a:extLst>
              <a:ext uri="{FF2B5EF4-FFF2-40B4-BE49-F238E27FC236}">
                <a16:creationId xmlns:a16="http://schemas.microsoft.com/office/drawing/2014/main" id="{1CDEA703-F402-42E6-860D-E5A43DF28217}"/>
              </a:ext>
            </a:extLst>
          </p:cNvPr>
          <p:cNvSpPr>
            <a:spLocks noGrp="1"/>
          </p:cNvSpPr>
          <p:nvPr>
            <p:ph type="title"/>
          </p:nvPr>
        </p:nvSpPr>
        <p:spPr>
          <a:xfrm>
            <a:off x="677333" y="609600"/>
            <a:ext cx="3851123" cy="1320800"/>
          </a:xfrm>
        </p:spPr>
        <p:txBody>
          <a:bodyPr>
            <a:normAutofit/>
          </a:bodyPr>
          <a:lstStyle/>
          <a:p>
            <a:r>
              <a:rPr lang="ru-RU" err="1"/>
              <a:t>Business</a:t>
            </a:r>
            <a:r>
              <a:rPr lang="ru-RU"/>
              <a:t> </a:t>
            </a:r>
            <a:r>
              <a:rPr lang="ru-RU" err="1"/>
              <a:t>opportunities</a:t>
            </a:r>
            <a:endParaRPr lang="ru-RU"/>
          </a:p>
        </p:txBody>
      </p:sp>
      <p:graphicFrame>
        <p:nvGraphicFramePr>
          <p:cNvPr id="42" name="Схема 3">
            <a:extLst>
              <a:ext uri="{FF2B5EF4-FFF2-40B4-BE49-F238E27FC236}">
                <a16:creationId xmlns:a16="http://schemas.microsoft.com/office/drawing/2014/main" id="{075F83C0-403C-4B62-9CA9-E250884BE554}"/>
              </a:ext>
            </a:extLst>
          </p:cNvPr>
          <p:cNvGraphicFramePr/>
          <p:nvPr>
            <p:extLst>
              <p:ext uri="{D42A27DB-BD31-4B8C-83A1-F6EECF244321}">
                <p14:modId xmlns:p14="http://schemas.microsoft.com/office/powerpoint/2010/main" val="1630987738"/>
              </p:ext>
            </p:extLst>
          </p:nvPr>
        </p:nvGraphicFramePr>
        <p:xfrm>
          <a:off x="677334" y="2160589"/>
          <a:ext cx="3851122"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7852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802D14-5F46-44FF-82C8-36EC5EBE05E2}"/>
              </a:ext>
            </a:extLst>
          </p:cNvPr>
          <p:cNvSpPr>
            <a:spLocks noGrp="1"/>
          </p:cNvSpPr>
          <p:nvPr>
            <p:ph type="title"/>
          </p:nvPr>
        </p:nvSpPr>
        <p:spPr>
          <a:xfrm>
            <a:off x="673754" y="643467"/>
            <a:ext cx="4203045" cy="1375608"/>
          </a:xfrm>
        </p:spPr>
        <p:txBody>
          <a:bodyPr anchor="ctr">
            <a:normAutofit/>
          </a:bodyPr>
          <a:lstStyle/>
          <a:p>
            <a:r>
              <a:rPr lang="ru-RU">
                <a:solidFill>
                  <a:schemeClr val="bg1"/>
                </a:solidFill>
              </a:rPr>
              <a:t>Product strategy</a:t>
            </a:r>
          </a:p>
        </p:txBody>
      </p:sp>
      <p:sp>
        <p:nvSpPr>
          <p:cNvPr id="3" name="Content Placeholder 2">
            <a:extLst>
              <a:ext uri="{FF2B5EF4-FFF2-40B4-BE49-F238E27FC236}">
                <a16:creationId xmlns:a16="http://schemas.microsoft.com/office/drawing/2014/main" id="{3AFC4B52-F508-46B0-9B64-859EECCAEC78}"/>
              </a:ext>
            </a:extLst>
          </p:cNvPr>
          <p:cNvSpPr>
            <a:spLocks noGrp="1"/>
          </p:cNvSpPr>
          <p:nvPr>
            <p:ph idx="1"/>
          </p:nvPr>
        </p:nvSpPr>
        <p:spPr>
          <a:xfrm>
            <a:off x="673754" y="2160590"/>
            <a:ext cx="3973943" cy="3440110"/>
          </a:xfrm>
        </p:spPr>
        <p:txBody>
          <a:bodyPr vert="horz" lIns="91440" tIns="45720" rIns="91440" bIns="45720" rtlCol="0">
            <a:normAutofit/>
          </a:bodyPr>
          <a:lstStyle/>
          <a:p>
            <a:pPr marL="0" indent="0">
              <a:buNone/>
            </a:pPr>
            <a:endParaRPr lang="ru-RU">
              <a:solidFill>
                <a:schemeClr val="bg1"/>
              </a:solidFill>
            </a:endParaRPr>
          </a:p>
          <a:p>
            <a:r>
              <a:rPr lang="ru-RU">
                <a:solidFill>
                  <a:schemeClr val="bg1"/>
                </a:solidFill>
              </a:rPr>
              <a:t>Product development directions</a:t>
            </a:r>
          </a:p>
          <a:p>
            <a:r>
              <a:rPr lang="ru-RU">
                <a:solidFill>
                  <a:schemeClr val="bg1"/>
                </a:solidFill>
              </a:rPr>
              <a:t>Positioning product</a:t>
            </a:r>
          </a:p>
          <a:p>
            <a:r>
              <a:rPr lang="ru-RU">
                <a:solidFill>
                  <a:schemeClr val="bg1"/>
                </a:solidFill>
              </a:rPr>
              <a:t>Prising strategy and licensing</a:t>
            </a:r>
          </a:p>
          <a:p>
            <a:endParaRPr lang="ru-RU">
              <a:solidFill>
                <a:schemeClr val="bg1"/>
              </a:solidFill>
            </a:endParaRPr>
          </a:p>
          <a:p>
            <a:endParaRPr lang="ru-RU">
              <a:solidFill>
                <a:schemeClr val="bg1"/>
              </a:solidFill>
            </a:endParaRPr>
          </a:p>
        </p:txBody>
      </p:sp>
      <p:pic>
        <p:nvPicPr>
          <p:cNvPr id="4" name="Picture 4">
            <a:extLst>
              <a:ext uri="{FF2B5EF4-FFF2-40B4-BE49-F238E27FC236}">
                <a16:creationId xmlns:a16="http://schemas.microsoft.com/office/drawing/2014/main" id="{085065BF-56A1-47DD-9CCB-DF3EAF8AD650}"/>
              </a:ext>
            </a:extLst>
          </p:cNvPr>
          <p:cNvPicPr>
            <a:picLocks noChangeAspect="1"/>
          </p:cNvPicPr>
          <p:nvPr/>
        </p:nvPicPr>
        <p:blipFill>
          <a:blip r:embed="rId2"/>
          <a:stretch>
            <a:fillRect/>
          </a:stretch>
        </p:blipFill>
        <p:spPr>
          <a:xfrm>
            <a:off x="6096001" y="1493930"/>
            <a:ext cx="5143500" cy="3857625"/>
          </a:xfrm>
          <a:prstGeom prst="rect">
            <a:avLst/>
          </a:prstGeom>
        </p:spPr>
      </p:pic>
      <p:sp>
        <p:nvSpPr>
          <p:cNvPr id="28"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79314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563E-8384-48D7-AE20-3C1FE792E98B}"/>
              </a:ext>
            </a:extLst>
          </p:cNvPr>
          <p:cNvSpPr>
            <a:spLocks noGrp="1"/>
          </p:cNvSpPr>
          <p:nvPr>
            <p:ph type="title"/>
          </p:nvPr>
        </p:nvSpPr>
        <p:spPr>
          <a:xfrm>
            <a:off x="5536734" y="609600"/>
            <a:ext cx="3737268" cy="1320800"/>
          </a:xfrm>
        </p:spPr>
        <p:txBody>
          <a:bodyPr>
            <a:normAutofit/>
          </a:bodyPr>
          <a:lstStyle/>
          <a:p>
            <a:r>
              <a:rPr lang="ru-RU"/>
              <a:t>Market requirements</a:t>
            </a:r>
          </a:p>
        </p:txBody>
      </p:sp>
      <p:pic>
        <p:nvPicPr>
          <p:cNvPr id="107" name="Picture 107" descr="Изображение выглядит как внешний, небо, человек&#10;&#10;Описание создано с высокой степенью достоверности">
            <a:extLst>
              <a:ext uri="{FF2B5EF4-FFF2-40B4-BE49-F238E27FC236}">
                <a16:creationId xmlns:a16="http://schemas.microsoft.com/office/drawing/2014/main" id="{61FC2366-77C1-4975-A58A-DF4DD4FD21C4}"/>
              </a:ext>
            </a:extLst>
          </p:cNvPr>
          <p:cNvPicPr>
            <a:picLocks noChangeAspect="1"/>
          </p:cNvPicPr>
          <p:nvPr/>
        </p:nvPicPr>
        <p:blipFill rotWithShape="1">
          <a:blip r:embed="rId2"/>
          <a:srcRect t="717" r="-1" b="5214"/>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graphicFrame>
        <p:nvGraphicFramePr>
          <p:cNvPr id="79" name="Схема 3">
            <a:extLst>
              <a:ext uri="{FF2B5EF4-FFF2-40B4-BE49-F238E27FC236}">
                <a16:creationId xmlns:a16="http://schemas.microsoft.com/office/drawing/2014/main" id="{6951A647-35E5-4FD5-A9CB-AD951BCB87CE}"/>
              </a:ext>
            </a:extLst>
          </p:cNvPr>
          <p:cNvGraphicFramePr/>
          <p:nvPr>
            <p:extLst>
              <p:ext uri="{D42A27DB-BD31-4B8C-83A1-F6EECF244321}">
                <p14:modId xmlns:p14="http://schemas.microsoft.com/office/powerpoint/2010/main" val="2878435187"/>
              </p:ext>
            </p:extLst>
          </p:nvPr>
        </p:nvGraphicFramePr>
        <p:xfrm>
          <a:off x="5209563" y="2160589"/>
          <a:ext cx="406443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7375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24E4-2CE9-4603-8028-B876B2F64BA2}"/>
              </a:ext>
            </a:extLst>
          </p:cNvPr>
          <p:cNvSpPr>
            <a:spLocks noGrp="1"/>
          </p:cNvSpPr>
          <p:nvPr>
            <p:ph type="title"/>
          </p:nvPr>
        </p:nvSpPr>
        <p:spPr/>
        <p:txBody>
          <a:bodyPr anchor="t">
            <a:normAutofit/>
          </a:bodyPr>
          <a:lstStyle/>
          <a:p>
            <a:r>
              <a:rPr lang="ru-RU" err="1"/>
              <a:t>Forecast</a:t>
            </a:r>
            <a:r>
              <a:rPr lang="ru-RU"/>
              <a:t> </a:t>
            </a:r>
            <a:r>
              <a:rPr lang="ru-RU" err="1"/>
              <a:t>for</a:t>
            </a:r>
            <a:r>
              <a:rPr lang="ru-RU"/>
              <a:t> </a:t>
            </a:r>
            <a:r>
              <a:rPr lang="ru-RU" err="1"/>
              <a:t>sales</a:t>
            </a:r>
            <a:r>
              <a:rPr lang="ru-RU"/>
              <a:t> </a:t>
            </a:r>
            <a:r>
              <a:rPr lang="ru-RU" err="1"/>
              <a:t>and</a:t>
            </a:r>
            <a:r>
              <a:rPr lang="ru-RU"/>
              <a:t> </a:t>
            </a:r>
            <a:r>
              <a:rPr lang="ru-RU" err="1"/>
              <a:t>revenues</a:t>
            </a:r>
          </a:p>
          <a:p>
            <a:endParaRPr lang="ru-RU"/>
          </a:p>
        </p:txBody>
      </p:sp>
      <p:sp>
        <p:nvSpPr>
          <p:cNvPr id="3" name="Content Placeholder 2">
            <a:extLst>
              <a:ext uri="{FF2B5EF4-FFF2-40B4-BE49-F238E27FC236}">
                <a16:creationId xmlns:a16="http://schemas.microsoft.com/office/drawing/2014/main" id="{3EB02E99-B62F-4196-A8E0-9AC43BB2FF00}"/>
              </a:ext>
            </a:extLst>
          </p:cNvPr>
          <p:cNvSpPr>
            <a:spLocks noGrp="1"/>
          </p:cNvSpPr>
          <p:nvPr>
            <p:ph idx="1"/>
          </p:nvPr>
        </p:nvSpPr>
        <p:spPr>
          <a:xfrm>
            <a:off x="6336287" y="2160589"/>
            <a:ext cx="3506213" cy="3880773"/>
          </a:xfrm>
        </p:spPr>
        <p:txBody>
          <a:bodyPr vert="horz" lIns="91440" tIns="45720" rIns="91440" bIns="45720" rtlCol="0" anchor="t">
            <a:normAutofit/>
          </a:bodyPr>
          <a:lstStyle/>
          <a:p>
            <a:r>
              <a:rPr lang="ru-RU"/>
              <a:t>In best case: pay back for year after release, double profit for 2 years.</a:t>
            </a:r>
            <a:endParaRPr lang="en-US"/>
          </a:p>
          <a:p>
            <a:r>
              <a:rPr lang="ru-RU"/>
              <a:t>In worst case: pay back for 3 years after release, double profit for 6 years.</a:t>
            </a:r>
            <a:endParaRPr lang="en-US"/>
          </a:p>
          <a:p>
            <a:r>
              <a:rPr lang="ru-RU"/>
              <a:t>In most possible case: pay back for 2 years after release, double profit for 4 years.</a:t>
            </a:r>
          </a:p>
        </p:txBody>
      </p:sp>
      <p:pic>
        <p:nvPicPr>
          <p:cNvPr id="4" name="Picture 4" descr="Изображение выглядит как человек, внутренний, сидит, передний&#10;&#10;Описание создано с высокой степенью достоверности">
            <a:extLst>
              <a:ext uri="{FF2B5EF4-FFF2-40B4-BE49-F238E27FC236}">
                <a16:creationId xmlns:a16="http://schemas.microsoft.com/office/drawing/2014/main" id="{14BFFE25-0F90-4C11-B4E7-F7010D82BAB8}"/>
              </a:ext>
            </a:extLst>
          </p:cNvPr>
          <p:cNvPicPr>
            <a:picLocks noChangeAspect="1"/>
          </p:cNvPicPr>
          <p:nvPr/>
        </p:nvPicPr>
        <p:blipFill rotWithShape="1">
          <a:blip r:embed="rId2"/>
          <a:srcRect l="10643" r="19510" b="1"/>
          <a:stretch/>
        </p:blipFill>
        <p:spPr>
          <a:xfrm>
            <a:off x="677334" y="2159331"/>
            <a:ext cx="5423429" cy="3882362"/>
          </a:xfrm>
          <a:prstGeom prst="rect">
            <a:avLst/>
          </a:prstGeom>
        </p:spPr>
      </p:pic>
    </p:spTree>
    <p:extLst>
      <p:ext uri="{BB962C8B-B14F-4D97-AF65-F5344CB8AC3E}">
        <p14:creationId xmlns:p14="http://schemas.microsoft.com/office/powerpoint/2010/main" val="568719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2BE131F6-1F34-41F5-A7E1-E00816934352}"/>
              </a:ext>
            </a:extLst>
          </p:cNvPr>
          <p:cNvPicPr>
            <a:picLocks noChangeAspect="1"/>
          </p:cNvPicPr>
          <p:nvPr/>
        </p:nvPicPr>
        <p:blipFill rotWithShape="1">
          <a:blip r:embed="rId2">
            <a:duotone>
              <a:prstClr val="black"/>
              <a:schemeClr val="tx2">
                <a:tint val="45000"/>
                <a:satMod val="400000"/>
              </a:schemeClr>
            </a:duotone>
            <a:alphaModFix amt="40000"/>
          </a:blip>
          <a:srcRect/>
          <a:stretch/>
        </p:blipFill>
        <p:spPr>
          <a:xfrm>
            <a:off x="20" y="10"/>
            <a:ext cx="12191980" cy="6857990"/>
          </a:xfrm>
          <a:prstGeom prst="rect">
            <a:avLst/>
          </a:prstGeom>
        </p:spPr>
      </p:pic>
      <p:sp>
        <p:nvSpPr>
          <p:cNvPr id="2" name="Заголовок 1">
            <a:extLst>
              <a:ext uri="{FF2B5EF4-FFF2-40B4-BE49-F238E27FC236}">
                <a16:creationId xmlns:a16="http://schemas.microsoft.com/office/drawing/2014/main" id="{5D6491EB-8ADD-450A-882B-20E6C7414E6A}"/>
              </a:ext>
            </a:extLst>
          </p:cNvPr>
          <p:cNvSpPr>
            <a:spLocks noGrp="1"/>
          </p:cNvSpPr>
          <p:nvPr>
            <p:ph type="title"/>
          </p:nvPr>
        </p:nvSpPr>
        <p:spPr>
          <a:xfrm>
            <a:off x="677334" y="609600"/>
            <a:ext cx="8596668" cy="1320800"/>
          </a:xfrm>
        </p:spPr>
        <p:txBody>
          <a:bodyPr>
            <a:normAutofit/>
          </a:bodyPr>
          <a:lstStyle/>
          <a:p>
            <a:r>
              <a:rPr lang="ru-RU" err="1"/>
              <a:t>Estimated</a:t>
            </a:r>
            <a:r>
              <a:rPr lang="ru-RU"/>
              <a:t> </a:t>
            </a:r>
            <a:r>
              <a:rPr lang="ru-RU" err="1"/>
              <a:t>expenses</a:t>
            </a:r>
            <a:r>
              <a:rPr lang="ru-RU"/>
              <a:t> </a:t>
            </a:r>
            <a:r>
              <a:rPr lang="ru-RU" err="1"/>
              <a:t>and</a:t>
            </a:r>
            <a:r>
              <a:rPr lang="ru-RU"/>
              <a:t> </a:t>
            </a:r>
            <a:r>
              <a:rPr lang="ru-RU" err="1"/>
              <a:t>budget</a:t>
            </a:r>
          </a:p>
        </p:txBody>
      </p:sp>
      <p:sp>
        <p:nvSpPr>
          <p:cNvPr id="3" name="Объект 2">
            <a:extLst>
              <a:ext uri="{FF2B5EF4-FFF2-40B4-BE49-F238E27FC236}">
                <a16:creationId xmlns:a16="http://schemas.microsoft.com/office/drawing/2014/main" id="{AB02B5F2-7893-4B19-AFEA-A24DEF0B8329}"/>
              </a:ext>
            </a:extLst>
          </p:cNvPr>
          <p:cNvSpPr>
            <a:spLocks noGrp="1"/>
          </p:cNvSpPr>
          <p:nvPr>
            <p:ph idx="1"/>
          </p:nvPr>
        </p:nvSpPr>
        <p:spPr>
          <a:xfrm>
            <a:off x="677334" y="2160589"/>
            <a:ext cx="8596668" cy="3880773"/>
          </a:xfrm>
        </p:spPr>
        <p:txBody>
          <a:bodyPr vert="horz" lIns="91440" tIns="45720" rIns="91440" bIns="45720" rtlCol="0">
            <a:normAutofit/>
          </a:bodyPr>
          <a:lstStyle/>
          <a:p>
            <a:pPr>
              <a:spcBef>
                <a:spcPts val="0"/>
              </a:spcBef>
            </a:pPr>
            <a:r>
              <a:rPr lang="ru-RU" i="1">
                <a:solidFill>
                  <a:srgbClr val="FFFFFF"/>
                </a:solidFill>
              </a:rPr>
              <a:t>Develop a web-site 6000</a:t>
            </a:r>
            <a:endParaRPr lang="en-US" i="1">
              <a:solidFill>
                <a:srgbClr val="FFFFFF"/>
              </a:solidFill>
            </a:endParaRPr>
          </a:p>
          <a:p>
            <a:r>
              <a:rPr lang="ru-RU" i="1">
                <a:solidFill>
                  <a:srgbClr val="FFFFFF"/>
                </a:solidFill>
              </a:rPr>
              <a:t>Develop a mobile application for Android 7000</a:t>
            </a:r>
            <a:endParaRPr lang="ru-RU">
              <a:solidFill>
                <a:srgbClr val="FFFFFF"/>
              </a:solidFill>
            </a:endParaRPr>
          </a:p>
          <a:p>
            <a:r>
              <a:rPr lang="ru-RU" i="1">
                <a:solidFill>
                  <a:srgbClr val="FFFFFF"/>
                </a:solidFill>
              </a:rPr>
              <a:t>Developing a mobile application for iOS 5000</a:t>
            </a:r>
            <a:endParaRPr lang="ru-RU">
              <a:solidFill>
                <a:srgbClr val="FFFFFF"/>
              </a:solidFill>
            </a:endParaRPr>
          </a:p>
          <a:p>
            <a:r>
              <a:rPr lang="ru-RU" i="1">
                <a:solidFill>
                  <a:srgbClr val="FFFFFF"/>
                </a:solidFill>
              </a:rPr>
              <a:t>Development of the server part of the application 12000</a:t>
            </a:r>
            <a:endParaRPr lang="ru-RU">
              <a:solidFill>
                <a:srgbClr val="FFFFFF"/>
              </a:solidFill>
            </a:endParaRPr>
          </a:p>
          <a:p>
            <a:r>
              <a:rPr lang="ru-RU" i="1">
                <a:solidFill>
                  <a:srgbClr val="FFFFFF"/>
                </a:solidFill>
              </a:rPr>
              <a:t>Product promotion 11000</a:t>
            </a:r>
            <a:endParaRPr lang="ru-RU">
              <a:solidFill>
                <a:srgbClr val="FFFFFF"/>
              </a:solidFill>
            </a:endParaRPr>
          </a:p>
          <a:p>
            <a:r>
              <a:rPr lang="ru-RU" i="1">
                <a:solidFill>
                  <a:srgbClr val="FFFFFF"/>
                </a:solidFill>
              </a:rPr>
              <a:t>Server rental and application installation 2000</a:t>
            </a:r>
            <a:endParaRPr lang="ru-RU">
              <a:solidFill>
                <a:srgbClr val="FFFFFF"/>
              </a:solidFill>
            </a:endParaRPr>
          </a:p>
          <a:p>
            <a:r>
              <a:rPr lang="ru-RU" i="1">
                <a:solidFill>
                  <a:srgbClr val="FFFFFF"/>
                </a:solidFill>
              </a:rPr>
              <a:t>Layout layout of the application design 4000</a:t>
            </a:r>
            <a:endParaRPr lang="ru-RU">
              <a:solidFill>
                <a:srgbClr val="FFFFFF"/>
              </a:solidFill>
            </a:endParaRPr>
          </a:p>
          <a:p>
            <a:r>
              <a:rPr lang="ru-RU" i="1">
                <a:solidFill>
                  <a:srgbClr val="FFFFFF"/>
                </a:solidFill>
              </a:rPr>
              <a:t>Unforeseen expenses 7000</a:t>
            </a:r>
            <a:endParaRPr lang="ru-RU">
              <a:solidFill>
                <a:srgbClr val="FFFFFF"/>
              </a:solidFill>
            </a:endParaRPr>
          </a:p>
          <a:p>
            <a:r>
              <a:rPr lang="ru-RU">
                <a:solidFill>
                  <a:srgbClr val="FFFFFF"/>
                </a:solidFill>
              </a:rPr>
              <a:t>TOTAL 54,000</a:t>
            </a:r>
          </a:p>
        </p:txBody>
      </p:sp>
    </p:spTree>
    <p:extLst>
      <p:ext uri="{BB962C8B-B14F-4D97-AF65-F5344CB8AC3E}">
        <p14:creationId xmlns:p14="http://schemas.microsoft.com/office/powerpoint/2010/main" val="396357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EAC1-286D-467F-BCC2-26099D962F81}"/>
              </a:ext>
            </a:extLst>
          </p:cNvPr>
          <p:cNvSpPr>
            <a:spLocks noGrp="1"/>
          </p:cNvSpPr>
          <p:nvPr>
            <p:ph type="title"/>
          </p:nvPr>
        </p:nvSpPr>
        <p:spPr>
          <a:xfrm>
            <a:off x="5536734" y="609600"/>
            <a:ext cx="3737268" cy="1320800"/>
          </a:xfrm>
        </p:spPr>
        <p:txBody>
          <a:bodyPr>
            <a:normAutofit/>
          </a:bodyPr>
          <a:lstStyle/>
          <a:p>
            <a:r>
              <a:rPr lang="ru-RU"/>
              <a:t>Segmentation of target market</a:t>
            </a:r>
          </a:p>
        </p:txBody>
      </p:sp>
      <p:pic>
        <p:nvPicPr>
          <p:cNvPr id="19" name="Picture 20" descr="Изображение выглядит как объект&#10;&#10;Описание создано с высокой степенью достоверности">
            <a:extLst>
              <a:ext uri="{FF2B5EF4-FFF2-40B4-BE49-F238E27FC236}">
                <a16:creationId xmlns:a16="http://schemas.microsoft.com/office/drawing/2014/main" id="{D2285467-7194-4AED-B1F2-2A6E2A21EECC}"/>
              </a:ext>
            </a:extLst>
          </p:cNvPr>
          <p:cNvPicPr>
            <a:picLocks noChangeAspect="1"/>
          </p:cNvPicPr>
          <p:nvPr/>
        </p:nvPicPr>
        <p:blipFill rotWithShape="1">
          <a:blip r:embed="rId2"/>
          <a:srcRect l="18063" r="17626" b="-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4" name="Isosceles Triangle 23">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9" name="Схема 9">
            <a:extLst>
              <a:ext uri="{FF2B5EF4-FFF2-40B4-BE49-F238E27FC236}">
                <a16:creationId xmlns:a16="http://schemas.microsoft.com/office/drawing/2014/main" id="{53755001-1EB3-4FB6-BEC5-82C8FA6D869C}"/>
              </a:ext>
            </a:extLst>
          </p:cNvPr>
          <p:cNvGraphicFramePr/>
          <p:nvPr>
            <p:extLst>
              <p:ext uri="{D42A27DB-BD31-4B8C-83A1-F6EECF244321}">
                <p14:modId xmlns:p14="http://schemas.microsoft.com/office/powerpoint/2010/main" val="473287315"/>
              </p:ext>
            </p:extLst>
          </p:nvPr>
        </p:nvGraphicFramePr>
        <p:xfrm>
          <a:off x="5209563" y="2160589"/>
          <a:ext cx="406443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0787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8">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Shape 22">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ctrTitle"/>
          </p:nvPr>
        </p:nvSpPr>
        <p:spPr>
          <a:xfrm>
            <a:off x="1554120" y="1020871"/>
            <a:ext cx="6960759" cy="2849671"/>
          </a:xfrm>
        </p:spPr>
        <p:txBody>
          <a:bodyPr>
            <a:normAutofit/>
          </a:bodyPr>
          <a:lstStyle/>
          <a:p>
            <a:pPr algn="l"/>
            <a:r>
              <a:rPr lang="ru-RU" sz="6600">
                <a:solidFill>
                  <a:srgbClr val="FFFFFF"/>
                </a:solidFill>
              </a:rPr>
              <a:t>Analysis of the problem</a:t>
            </a:r>
          </a:p>
        </p:txBody>
      </p:sp>
      <p:sp>
        <p:nvSpPr>
          <p:cNvPr id="25" name="Isosceles Triangle 24">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257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 name="Picture 69">
            <a:extLst>
              <a:ext uri="{FF2B5EF4-FFF2-40B4-BE49-F238E27FC236}">
                <a16:creationId xmlns:a16="http://schemas.microsoft.com/office/drawing/2014/main" id="{B760CB16-93C1-4C40-8E97-BA704711DF1D}"/>
              </a:ext>
            </a:extLst>
          </p:cNvPr>
          <p:cNvPicPr>
            <a:picLocks noChangeAspect="1"/>
          </p:cNvPicPr>
          <p:nvPr/>
        </p:nvPicPr>
        <p:blipFill rotWithShape="1">
          <a:blip r:embed="rId2"/>
          <a:srcRect l="21595" r="13427"/>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E2E15C8D-9E9D-4740-91E7-5ECB2AD15AC6}"/>
              </a:ext>
            </a:extLst>
          </p:cNvPr>
          <p:cNvSpPr>
            <a:spLocks noGrp="1"/>
          </p:cNvSpPr>
          <p:nvPr>
            <p:ph type="title"/>
          </p:nvPr>
        </p:nvSpPr>
        <p:spPr>
          <a:xfrm>
            <a:off x="677333" y="609600"/>
            <a:ext cx="3851123" cy="1320800"/>
          </a:xfrm>
        </p:spPr>
        <p:txBody>
          <a:bodyPr>
            <a:normAutofit/>
          </a:bodyPr>
          <a:lstStyle/>
          <a:p>
            <a:r>
              <a:rPr lang="ru-RU"/>
              <a:t>Competitive environment</a:t>
            </a:r>
          </a:p>
        </p:txBody>
      </p:sp>
      <p:cxnSp>
        <p:nvCxnSpPr>
          <p:cNvPr id="94" name="Straight Connector 9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9" name="Схема 9">
            <a:extLst>
              <a:ext uri="{FF2B5EF4-FFF2-40B4-BE49-F238E27FC236}">
                <a16:creationId xmlns:a16="http://schemas.microsoft.com/office/drawing/2014/main" id="{7E701C9F-922E-4E72-8289-5062510C6DBF}"/>
              </a:ext>
            </a:extLst>
          </p:cNvPr>
          <p:cNvGraphicFramePr/>
          <p:nvPr>
            <p:extLst>
              <p:ext uri="{D42A27DB-BD31-4B8C-83A1-F6EECF244321}">
                <p14:modId xmlns:p14="http://schemas.microsoft.com/office/powerpoint/2010/main" val="1407945451"/>
              </p:ext>
            </p:extLst>
          </p:nvPr>
        </p:nvGraphicFramePr>
        <p:xfrm>
          <a:off x="677334" y="2160589"/>
          <a:ext cx="3851122"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37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66CD-A769-48CF-844C-917BAFB2E89E}"/>
              </a:ext>
            </a:extLst>
          </p:cNvPr>
          <p:cNvSpPr>
            <a:spLocks noGrp="1"/>
          </p:cNvSpPr>
          <p:nvPr>
            <p:ph type="title"/>
          </p:nvPr>
        </p:nvSpPr>
        <p:spPr/>
        <p:txBody>
          <a:bodyPr anchor="t">
            <a:normAutofit/>
          </a:bodyPr>
          <a:lstStyle/>
          <a:p>
            <a:r>
              <a:rPr lang="ru-RU"/>
              <a:t>System requirements</a:t>
            </a:r>
          </a:p>
        </p:txBody>
      </p:sp>
      <p:sp>
        <p:nvSpPr>
          <p:cNvPr id="3" name="Content Placeholder 2">
            <a:extLst>
              <a:ext uri="{FF2B5EF4-FFF2-40B4-BE49-F238E27FC236}">
                <a16:creationId xmlns:a16="http://schemas.microsoft.com/office/drawing/2014/main" id="{7D6A53E3-10C1-4172-A2C1-B72816E0317E}"/>
              </a:ext>
            </a:extLst>
          </p:cNvPr>
          <p:cNvSpPr>
            <a:spLocks noGrp="1"/>
          </p:cNvSpPr>
          <p:nvPr>
            <p:ph idx="1"/>
          </p:nvPr>
        </p:nvSpPr>
        <p:spPr>
          <a:xfrm>
            <a:off x="4063160" y="2160589"/>
            <a:ext cx="5207839" cy="3880773"/>
          </a:xfrm>
        </p:spPr>
        <p:txBody>
          <a:bodyPr vert="horz" lIns="91440" tIns="45720" rIns="91440" bIns="45720" rtlCol="0">
            <a:normAutofit/>
          </a:bodyPr>
          <a:lstStyle/>
          <a:p>
            <a:pPr>
              <a:lnSpc>
                <a:spcPct val="90000"/>
              </a:lnSpc>
            </a:pPr>
            <a:r>
              <a:rPr lang="en">
                <a:latin typeface="Trebuchet MS"/>
              </a:rPr>
              <a:t>For mobile users:
Android devices. Android 5.0 and later with support for Google Play services.
iOS devices: iOS 9.0 and later.</a:t>
            </a:r>
          </a:p>
          <a:p>
            <a:pPr>
              <a:lnSpc>
                <a:spcPct val="90000"/>
              </a:lnSpc>
            </a:pPr>
            <a:r>
              <a:rPr lang="en">
                <a:latin typeface="Trebuchet MS"/>
              </a:rPr>
              <a:t>For users of desktops and laptops (online version): Firefox browser version 12.0 or higher, Internet Explorer version 9.0 or lower, Safari version 5.0 or lower, or Google Chrome version 18.0 or higher. Operating system Windows 7, Mac OS X version not lower than 10.7, Ubuntu version not lower than 10, or 64-bit Linux OS not lower than 11.</a:t>
            </a:r>
          </a:p>
          <a:p>
            <a:pPr>
              <a:lnSpc>
                <a:spcPct val="90000"/>
              </a:lnSpc>
            </a:pPr>
            <a:endParaRPr lang="en"/>
          </a:p>
          <a:p>
            <a:pPr>
              <a:lnSpc>
                <a:spcPct val="90000"/>
              </a:lnSpc>
            </a:pPr>
            <a:endParaRPr lang="en">
              <a:latin typeface="Consolas"/>
            </a:endParaRPr>
          </a:p>
        </p:txBody>
      </p:sp>
      <p:pic>
        <p:nvPicPr>
          <p:cNvPr id="4" name="Picture 4">
            <a:extLst>
              <a:ext uri="{FF2B5EF4-FFF2-40B4-BE49-F238E27FC236}">
                <a16:creationId xmlns:a16="http://schemas.microsoft.com/office/drawing/2014/main" id="{8B7AE5ED-B468-4AC8-B4CD-30FE964EF042}"/>
              </a:ext>
            </a:extLst>
          </p:cNvPr>
          <p:cNvPicPr>
            <a:picLocks noChangeAspect="1"/>
          </p:cNvPicPr>
          <p:nvPr/>
        </p:nvPicPr>
        <p:blipFill>
          <a:blip r:embed="rId2"/>
          <a:stretch>
            <a:fillRect/>
          </a:stretch>
        </p:blipFill>
        <p:spPr>
          <a:xfrm>
            <a:off x="817474" y="2159331"/>
            <a:ext cx="2915973" cy="3178172"/>
          </a:xfrm>
          <a:prstGeom prst="rect">
            <a:avLst/>
          </a:prstGeom>
        </p:spPr>
      </p:pic>
    </p:spTree>
    <p:extLst>
      <p:ext uri="{BB962C8B-B14F-4D97-AF65-F5344CB8AC3E}">
        <p14:creationId xmlns:p14="http://schemas.microsoft.com/office/powerpoint/2010/main" val="1269160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319CA5E-F522-4F38-A7EE-80D157103153}"/>
              </a:ext>
            </a:extLst>
          </p:cNvPr>
          <p:cNvPicPr>
            <a:picLocks noChangeAspect="1"/>
          </p:cNvPicPr>
          <p:nvPr/>
        </p:nvPicPr>
        <p:blipFill>
          <a:blip r:embed="rId2"/>
          <a:stretch>
            <a:fillRect/>
          </a:stretch>
        </p:blipFill>
        <p:spPr>
          <a:xfrm>
            <a:off x="854243" y="1989435"/>
            <a:ext cx="8267699" cy="1926630"/>
          </a:xfrm>
          <a:prstGeom prst="rect">
            <a:avLst/>
          </a:prstGeom>
        </p:spPr>
      </p:pic>
    </p:spTree>
    <p:extLst>
      <p:ext uri="{BB962C8B-B14F-4D97-AF65-F5344CB8AC3E}">
        <p14:creationId xmlns:p14="http://schemas.microsoft.com/office/powerpoint/2010/main" val="1450706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6"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a:solidFill>
                  <a:srgbClr val="FFFFFF"/>
                </a:solidFill>
              </a:rPr>
              <a:t>Scale </a:t>
            </a:r>
            <a:r>
              <a:rPr lang="en-US" sz="6600" err="1">
                <a:solidFill>
                  <a:srgbClr val="FFFFFF"/>
                </a:solidFill>
              </a:rPr>
              <a:t>managment</a:t>
            </a:r>
          </a:p>
        </p:txBody>
      </p:sp>
      <p:sp>
        <p:nvSpPr>
          <p:cNvPr id="46"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996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E92E03A-EC6B-4C67-B7B6-7EC3363735DD}"/>
              </a:ext>
            </a:extLst>
          </p:cNvPr>
          <p:cNvSpPr txBox="1"/>
          <p:nvPr/>
        </p:nvSpPr>
        <p:spPr>
          <a:xfrm>
            <a:off x="411691" y="369358"/>
            <a:ext cx="3515783" cy="895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0"/>
              </a:spcBef>
            </a:pPr>
            <a:r>
              <a:rPr lang="en-US" sz="4000"/>
              <a:t>Project scope:</a:t>
            </a:r>
            <a:br>
              <a:rPr lang="en-US"/>
            </a:br>
            <a:endParaRPr lang="en-US"/>
          </a:p>
        </p:txBody>
      </p:sp>
      <p:sp>
        <p:nvSpPr>
          <p:cNvPr id="23" name="Isosceles Triangle 22">
            <a:extLst>
              <a:ext uri="{FF2B5EF4-FFF2-40B4-BE49-F238E27FC236}">
                <a16:creationId xmlns:a16="http://schemas.microsoft.com/office/drawing/2014/main" id="{758DDBB8-DF12-4F3F-886D-A76E795F9D70}"/>
              </a:ext>
            </a:extLst>
          </p:cNvPr>
          <p:cNvSpPr/>
          <p:nvPr/>
        </p:nvSpPr>
        <p:spPr>
          <a:xfrm>
            <a:off x="1379939" y="606425"/>
            <a:ext cx="7196664" cy="539749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Isosceles Triangle 23">
            <a:extLst>
              <a:ext uri="{FF2B5EF4-FFF2-40B4-BE49-F238E27FC236}">
                <a16:creationId xmlns:a16="http://schemas.microsoft.com/office/drawing/2014/main" id="{BBDC90B3-5837-431F-A8D0-3B946C9DD9F8}"/>
              </a:ext>
            </a:extLst>
          </p:cNvPr>
          <p:cNvSpPr/>
          <p:nvPr/>
        </p:nvSpPr>
        <p:spPr>
          <a:xfrm rot="10800000">
            <a:off x="3175800" y="3364399"/>
            <a:ext cx="3608917" cy="26140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TextBox 24">
            <a:extLst>
              <a:ext uri="{FF2B5EF4-FFF2-40B4-BE49-F238E27FC236}">
                <a16:creationId xmlns:a16="http://schemas.microsoft.com/office/drawing/2014/main" id="{DF6C6A2E-E5A2-4A7F-A72B-F2980DE78E1F}"/>
              </a:ext>
            </a:extLst>
          </p:cNvPr>
          <p:cNvSpPr txBox="1"/>
          <p:nvPr/>
        </p:nvSpPr>
        <p:spPr>
          <a:xfrm>
            <a:off x="4052358" y="3878044"/>
            <a:ext cx="186478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Project scope</a:t>
            </a:r>
            <a:endParaRPr lang="ru-RU" sz="3200"/>
          </a:p>
        </p:txBody>
      </p:sp>
      <p:sp>
        <p:nvSpPr>
          <p:cNvPr id="26" name="TextBox 25">
            <a:extLst>
              <a:ext uri="{FF2B5EF4-FFF2-40B4-BE49-F238E27FC236}">
                <a16:creationId xmlns:a16="http://schemas.microsoft.com/office/drawing/2014/main" id="{F7C33489-E03A-4DD6-99CE-D0A244E0C4F0}"/>
              </a:ext>
            </a:extLst>
          </p:cNvPr>
          <p:cNvSpPr txBox="1"/>
          <p:nvPr/>
        </p:nvSpPr>
        <p:spPr>
          <a:xfrm>
            <a:off x="4004734" y="2290233"/>
            <a:ext cx="18118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t>Resources</a:t>
            </a:r>
            <a:endParaRPr lang="ru-RU" sz="2800"/>
          </a:p>
        </p:txBody>
      </p:sp>
      <p:sp>
        <p:nvSpPr>
          <p:cNvPr id="27" name="TextBox 26">
            <a:extLst>
              <a:ext uri="{FF2B5EF4-FFF2-40B4-BE49-F238E27FC236}">
                <a16:creationId xmlns:a16="http://schemas.microsoft.com/office/drawing/2014/main" id="{7CD8323B-EF43-40F7-A5A7-73B3029C7EAA}"/>
              </a:ext>
            </a:extLst>
          </p:cNvPr>
          <p:cNvSpPr txBox="1"/>
          <p:nvPr/>
        </p:nvSpPr>
        <p:spPr>
          <a:xfrm>
            <a:off x="1829859" y="5100107"/>
            <a:ext cx="27749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Implementation time</a:t>
            </a:r>
            <a:endParaRPr lang="ru-RU" sz="2800"/>
          </a:p>
        </p:txBody>
      </p:sp>
      <p:sp>
        <p:nvSpPr>
          <p:cNvPr id="28" name="TextBox 27">
            <a:extLst>
              <a:ext uri="{FF2B5EF4-FFF2-40B4-BE49-F238E27FC236}">
                <a16:creationId xmlns:a16="http://schemas.microsoft.com/office/drawing/2014/main" id="{DF8D7C0F-0F0C-4358-B8C0-6CBEFCD3285E}"/>
              </a:ext>
            </a:extLst>
          </p:cNvPr>
          <p:cNvSpPr txBox="1"/>
          <p:nvPr/>
        </p:nvSpPr>
        <p:spPr>
          <a:xfrm>
            <a:off x="5825067" y="5094815"/>
            <a:ext cx="21611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Feature set</a:t>
            </a:r>
            <a:endParaRPr lang="ru-RU" sz="2800"/>
          </a:p>
        </p:txBody>
      </p:sp>
    </p:spTree>
    <p:extLst>
      <p:ext uri="{BB962C8B-B14F-4D97-AF65-F5344CB8AC3E}">
        <p14:creationId xmlns:p14="http://schemas.microsoft.com/office/powerpoint/2010/main" val="190734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8545FA74-952E-4406-B6FF-17530B4C5521}"/>
              </a:ext>
            </a:extLst>
          </p:cNvPr>
          <p:cNvSpPr>
            <a:spLocks noGrp="1"/>
          </p:cNvSpPr>
          <p:nvPr>
            <p:ph type="title"/>
          </p:nvPr>
        </p:nvSpPr>
        <p:spPr>
          <a:xfrm>
            <a:off x="315166" y="789144"/>
            <a:ext cx="4494398" cy="1935902"/>
          </a:xfrm>
        </p:spPr>
        <p:txBody>
          <a:bodyPr vert="horz" lIns="91440" tIns="45720" rIns="91440" bIns="45720" rtlCol="0" anchor="ctr">
            <a:normAutofit fontScale="90000"/>
          </a:bodyPr>
          <a:lstStyle/>
          <a:p>
            <a:pPr>
              <a:lnSpc>
                <a:spcPct val="90000"/>
              </a:lnSpc>
              <a:spcBef>
                <a:spcPts val="1000"/>
              </a:spcBef>
            </a:pPr>
            <a:r>
              <a:rPr lang="en-US" kern="1200">
                <a:solidFill>
                  <a:schemeClr val="bg1"/>
                </a:solidFill>
                <a:latin typeface="+mj-lt"/>
                <a:ea typeface="+mj-ea"/>
                <a:cs typeface="+mj-cs"/>
              </a:rPr>
              <a:t>Resources</a:t>
            </a:r>
            <a:br>
              <a:rPr lang="en-US">
                <a:solidFill>
                  <a:schemeClr val="bg1"/>
                </a:solidFill>
              </a:rPr>
            </a:br>
            <a:br>
              <a:rPr lang="en-US"/>
            </a:br>
            <a:r>
              <a:rPr lang="en-US" sz="2000">
                <a:solidFill>
                  <a:schemeClr val="bg1"/>
                </a:solidFill>
              </a:rPr>
              <a:t>Resources consist mainly of the work of developers, testers, designers, manuals</a:t>
            </a:r>
            <a:r>
              <a:rPr lang="en-US" sz="2000">
                <a:solidFill>
                  <a:schemeClr val="bg2"/>
                </a:solidFill>
              </a:rPr>
              <a:t>.</a:t>
            </a:r>
            <a:br>
              <a:rPr lang="en-US"/>
            </a:br>
            <a:br>
              <a:rPr lang="en-US"/>
            </a:br>
            <a:endParaRPr lang="en-US" sz="2000" kern="1200">
              <a:solidFill>
                <a:schemeClr val="bg1"/>
              </a:solidFill>
              <a:latin typeface="+mj-lt"/>
            </a:endParaRPr>
          </a:p>
          <a:p>
            <a:pPr marL="457200" indent="-457200">
              <a:lnSpc>
                <a:spcPct val="90000"/>
              </a:lnSpc>
              <a:spcBef>
                <a:spcPts val="1000"/>
              </a:spcBef>
              <a:buFont typeface="Wingdings,Sans-Serif"/>
              <a:buChar char="v"/>
            </a:pPr>
            <a:endParaRPr lang="en-US" sz="2000"/>
          </a:p>
          <a:p>
            <a:endParaRPr lang="en-US" kern="1200">
              <a:solidFill>
                <a:schemeClr val="bg1"/>
              </a:solidFill>
              <a:latin typeface="+mj-lt"/>
              <a:ea typeface="+mj-ea"/>
              <a:cs typeface="+mj-cs"/>
            </a:endParaRPr>
          </a:p>
        </p:txBody>
      </p:sp>
      <p:sp>
        <p:nvSpPr>
          <p:cNvPr id="2" name="TextBox 1">
            <a:extLst>
              <a:ext uri="{FF2B5EF4-FFF2-40B4-BE49-F238E27FC236}">
                <a16:creationId xmlns:a16="http://schemas.microsoft.com/office/drawing/2014/main" id="{40C94D74-C8FE-4000-90C5-0B8A8286EA87}"/>
              </a:ext>
            </a:extLst>
          </p:cNvPr>
          <p:cNvSpPr txBox="1"/>
          <p:nvPr/>
        </p:nvSpPr>
        <p:spPr>
          <a:xfrm>
            <a:off x="5912182" y="1818138"/>
            <a:ext cx="3973943" cy="34401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accent1"/>
              </a:buClr>
              <a:buSzPct val="80000"/>
            </a:pPr>
            <a:r>
              <a:rPr lang="en-US">
                <a:solidFill>
                  <a:schemeClr val="bg1"/>
                </a:solidFill>
              </a:rPr>
              <a:t>Resources consist mainly of the work of developers, testers, designers, manuals.</a:t>
            </a:r>
          </a:p>
        </p:txBody>
      </p:sp>
      <p:pic>
        <p:nvPicPr>
          <p:cNvPr id="3" name="Picture 4">
            <a:extLst>
              <a:ext uri="{FF2B5EF4-FFF2-40B4-BE49-F238E27FC236}">
                <a16:creationId xmlns:a16="http://schemas.microsoft.com/office/drawing/2014/main" id="{A3B3B1C7-C7C1-4EB9-AF5C-1A6636AD00A6}"/>
              </a:ext>
            </a:extLst>
          </p:cNvPr>
          <p:cNvPicPr>
            <a:picLocks noChangeAspect="1"/>
          </p:cNvPicPr>
          <p:nvPr/>
        </p:nvPicPr>
        <p:blipFill>
          <a:blip r:embed="rId2"/>
          <a:stretch>
            <a:fillRect/>
          </a:stretch>
        </p:blipFill>
        <p:spPr>
          <a:xfrm>
            <a:off x="6217616" y="972608"/>
            <a:ext cx="4900269" cy="4900269"/>
          </a:xfrm>
          <a:prstGeom prst="rect">
            <a:avLst/>
          </a:prstGeom>
        </p:spPr>
      </p:pic>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Folded Corner 21">
            <a:extLst>
              <a:ext uri="{FF2B5EF4-FFF2-40B4-BE49-F238E27FC236}">
                <a16:creationId xmlns:a16="http://schemas.microsoft.com/office/drawing/2014/main" id="{C1C5837B-2E4A-4809-A0D8-4BF506AD5827}"/>
              </a:ext>
            </a:extLst>
          </p:cNvPr>
          <p:cNvSpPr/>
          <p:nvPr/>
        </p:nvSpPr>
        <p:spPr>
          <a:xfrm>
            <a:off x="331622" y="2178302"/>
            <a:ext cx="4471769" cy="3665376"/>
          </a:xfrm>
          <a:prstGeom prst="foldedCorne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nSpc>
                <a:spcPct val="90000"/>
              </a:lnSpc>
              <a:spcBef>
                <a:spcPts val="1000"/>
              </a:spcBef>
              <a:buFont typeface="Wingdings,Sans-Serif"/>
              <a:buChar char="v"/>
            </a:pPr>
            <a:endParaRPr lang="en-US">
              <a:solidFill>
                <a:schemeClr val="tx1"/>
              </a:solidFill>
            </a:endParaRPr>
          </a:p>
          <a:p>
            <a:pPr marL="457200" indent="-457200">
              <a:lnSpc>
                <a:spcPct val="90000"/>
              </a:lnSpc>
              <a:spcBef>
                <a:spcPts val="1000"/>
              </a:spcBef>
              <a:buFont typeface="Wingdings,Sans-Serif"/>
              <a:buChar char="v"/>
            </a:pPr>
            <a:endParaRPr lang="en-US">
              <a:solidFill>
                <a:schemeClr val="tx1"/>
              </a:solidFill>
            </a:endParaRPr>
          </a:p>
          <a:p>
            <a:pPr marL="457200" indent="-457200">
              <a:lnSpc>
                <a:spcPct val="90000"/>
              </a:lnSpc>
              <a:spcBef>
                <a:spcPts val="1000"/>
              </a:spcBef>
              <a:buFont typeface="Wingdings,Sans-Serif"/>
              <a:buChar char="v"/>
            </a:pPr>
            <a:r>
              <a:rPr lang="en-US" err="1">
                <a:solidFill>
                  <a:schemeClr val="tx1"/>
                </a:solidFill>
              </a:rPr>
              <a:t>Kosogov</a:t>
            </a:r>
            <a:r>
              <a:rPr lang="en-US">
                <a:solidFill>
                  <a:schemeClr val="tx1"/>
                </a:solidFill>
              </a:rPr>
              <a:t> Artem - team leader, developer.</a:t>
            </a:r>
          </a:p>
          <a:p>
            <a:pPr marL="457200" indent="-457200">
              <a:lnSpc>
                <a:spcPct val="90000"/>
              </a:lnSpc>
              <a:spcBef>
                <a:spcPts val="1000"/>
              </a:spcBef>
              <a:buFont typeface="Wingdings,Sans-Serif"/>
              <a:buChar char="v"/>
            </a:pPr>
            <a:r>
              <a:rPr lang="en-US" err="1">
                <a:solidFill>
                  <a:schemeClr val="tx1"/>
                </a:solidFill>
              </a:rPr>
              <a:t>Radjabli</a:t>
            </a:r>
            <a:r>
              <a:rPr lang="en-US">
                <a:solidFill>
                  <a:schemeClr val="tx1"/>
                </a:solidFill>
              </a:rPr>
              <a:t> </a:t>
            </a:r>
            <a:r>
              <a:rPr lang="en-US" err="1">
                <a:solidFill>
                  <a:schemeClr val="tx1"/>
                </a:solidFill>
              </a:rPr>
              <a:t>Elsever</a:t>
            </a:r>
            <a:r>
              <a:rPr lang="en-US">
                <a:solidFill>
                  <a:schemeClr val="tx1"/>
                </a:solidFill>
              </a:rPr>
              <a:t> -application administrator and developer.</a:t>
            </a:r>
          </a:p>
          <a:p>
            <a:pPr marL="457200" indent="-457200">
              <a:lnSpc>
                <a:spcPct val="90000"/>
              </a:lnSpc>
              <a:spcBef>
                <a:spcPts val="1000"/>
              </a:spcBef>
              <a:buFont typeface="Wingdings,Sans-Serif"/>
              <a:buChar char="v"/>
            </a:pPr>
            <a:r>
              <a:rPr lang="en-US">
                <a:solidFill>
                  <a:schemeClr val="tx1"/>
                </a:solidFill>
              </a:rPr>
              <a:t>Dmitry </a:t>
            </a:r>
            <a:r>
              <a:rPr lang="en-US" err="1">
                <a:solidFill>
                  <a:schemeClr val="tx1"/>
                </a:solidFill>
              </a:rPr>
              <a:t>Pavliuk</a:t>
            </a:r>
            <a:r>
              <a:rPr lang="en-US">
                <a:solidFill>
                  <a:schemeClr val="tx1"/>
                </a:solidFill>
              </a:rPr>
              <a:t> - designer, developer.</a:t>
            </a:r>
          </a:p>
          <a:p>
            <a:pPr marL="457200" indent="-457200">
              <a:lnSpc>
                <a:spcPct val="90000"/>
              </a:lnSpc>
              <a:spcBef>
                <a:spcPts val="1000"/>
              </a:spcBef>
              <a:buFont typeface="Wingdings,Sans-Serif"/>
              <a:buChar char="v"/>
            </a:pPr>
            <a:r>
              <a:rPr lang="en-US">
                <a:solidFill>
                  <a:schemeClr val="tx1"/>
                </a:solidFill>
              </a:rPr>
              <a:t>Pavel </a:t>
            </a:r>
            <a:r>
              <a:rPr lang="en-US" err="1">
                <a:solidFill>
                  <a:schemeClr val="tx1"/>
                </a:solidFill>
              </a:rPr>
              <a:t>Tsiposhchuk</a:t>
            </a:r>
            <a:r>
              <a:rPr lang="en-US">
                <a:solidFill>
                  <a:schemeClr val="tx1"/>
                </a:solidFill>
              </a:rPr>
              <a:t> - back-end developer.</a:t>
            </a:r>
          </a:p>
          <a:p>
            <a:pPr marL="457200" indent="-457200">
              <a:lnSpc>
                <a:spcPct val="90000"/>
              </a:lnSpc>
              <a:spcBef>
                <a:spcPts val="1000"/>
              </a:spcBef>
              <a:buFont typeface="Wingdings,Sans-Serif"/>
              <a:buChar char="v"/>
            </a:pPr>
            <a:r>
              <a:rPr lang="en-US" err="1">
                <a:solidFill>
                  <a:schemeClr val="tx1"/>
                </a:solidFill>
              </a:rPr>
              <a:t>Doroshenko</a:t>
            </a:r>
            <a:r>
              <a:rPr lang="en-US">
                <a:solidFill>
                  <a:schemeClr val="tx1"/>
                </a:solidFill>
              </a:rPr>
              <a:t> </a:t>
            </a:r>
            <a:r>
              <a:rPr lang="en-US" err="1">
                <a:solidFill>
                  <a:schemeClr val="tx1"/>
                </a:solidFill>
              </a:rPr>
              <a:t>Renat</a:t>
            </a:r>
            <a:r>
              <a:rPr lang="en-US">
                <a:solidFill>
                  <a:schemeClr val="tx1"/>
                </a:solidFill>
              </a:rPr>
              <a:t> - chief technical support.</a:t>
            </a:r>
            <a:endParaRPr lang="ru-RU">
              <a:solidFill>
                <a:schemeClr val="tx1"/>
              </a:solidFill>
            </a:endParaRPr>
          </a:p>
        </p:txBody>
      </p:sp>
    </p:spTree>
    <p:extLst>
      <p:ext uri="{BB962C8B-B14F-4D97-AF65-F5344CB8AC3E}">
        <p14:creationId xmlns:p14="http://schemas.microsoft.com/office/powerpoint/2010/main" val="1890983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BBC6D8B-0172-4D45-9D19-A75AFEEE5F53}"/>
              </a:ext>
            </a:extLst>
          </p:cNvPr>
          <p:cNvSpPr/>
          <p:nvPr/>
        </p:nvSpPr>
        <p:spPr>
          <a:xfrm>
            <a:off x="991673" y="74053"/>
            <a:ext cx="3595351" cy="66540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err="1">
                <a:solidFill>
                  <a:schemeClr val="bg1"/>
                </a:solidFill>
              </a:rPr>
              <a:t>Feature</a:t>
            </a:r>
            <a:r>
              <a:rPr lang="ru-RU" sz="3600">
                <a:solidFill>
                  <a:schemeClr val="bg1"/>
                </a:solidFill>
              </a:rPr>
              <a:t> </a:t>
            </a:r>
            <a:r>
              <a:rPr lang="ru-RU" sz="3600" err="1">
                <a:solidFill>
                  <a:schemeClr val="bg1"/>
                </a:solidFill>
              </a:rPr>
              <a:t>Set</a:t>
            </a:r>
          </a:p>
        </p:txBody>
      </p:sp>
      <p:pic>
        <p:nvPicPr>
          <p:cNvPr id="2" name="Picture 3"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8111706F-8482-470F-9A28-54B6C0A7B114}"/>
              </a:ext>
            </a:extLst>
          </p:cNvPr>
          <p:cNvPicPr>
            <a:picLocks noChangeAspect="1"/>
          </p:cNvPicPr>
          <p:nvPr/>
        </p:nvPicPr>
        <p:blipFill>
          <a:blip r:embed="rId2"/>
          <a:stretch>
            <a:fillRect/>
          </a:stretch>
        </p:blipFill>
        <p:spPr>
          <a:xfrm>
            <a:off x="992841" y="874262"/>
            <a:ext cx="7640170" cy="5804242"/>
          </a:xfrm>
          <a:prstGeom prst="rect">
            <a:avLst/>
          </a:prstGeom>
        </p:spPr>
      </p:pic>
    </p:spTree>
    <p:extLst>
      <p:ext uri="{BB962C8B-B14F-4D97-AF65-F5344CB8AC3E}">
        <p14:creationId xmlns:p14="http://schemas.microsoft.com/office/powerpoint/2010/main" val="2053796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356197A7-D151-443A-B178-43A09F994A0C}"/>
              </a:ext>
            </a:extLst>
          </p:cNvPr>
          <p:cNvSpPr txBox="1"/>
          <p:nvPr/>
        </p:nvSpPr>
        <p:spPr>
          <a:xfrm>
            <a:off x="225519" y="1454619"/>
            <a:ext cx="3973943" cy="344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457200">
              <a:lnSpc>
                <a:spcPct val="90000"/>
              </a:lnSpc>
              <a:spcBef>
                <a:spcPts val="1000"/>
              </a:spcBef>
              <a:buClr>
                <a:schemeClr val="accent1"/>
              </a:buClr>
              <a:buSzPct val="80000"/>
            </a:pPr>
            <a:endParaRPr lang="en-US" sz="2000">
              <a:solidFill>
                <a:schemeClr val="bg1"/>
              </a:solidFill>
            </a:endParaRPr>
          </a:p>
          <a:p>
            <a:pPr defTabSz="457200">
              <a:lnSpc>
                <a:spcPct val="90000"/>
              </a:lnSpc>
              <a:spcBef>
                <a:spcPts val="1000"/>
              </a:spcBef>
              <a:buClr>
                <a:schemeClr val="accent1"/>
              </a:buClr>
              <a:buSzPct val="80000"/>
              <a:buFont typeface="Wingdings 3" charset="2"/>
              <a:buChar char=""/>
            </a:pPr>
            <a:r>
              <a:rPr lang="en-US" sz="2000">
                <a:solidFill>
                  <a:schemeClr val="bg1"/>
                </a:solidFill>
              </a:rPr>
              <a:t> Meeting with the team​</a:t>
            </a:r>
          </a:p>
          <a:p>
            <a:pPr defTabSz="457200">
              <a:lnSpc>
                <a:spcPct val="90000"/>
              </a:lnSpc>
              <a:spcBef>
                <a:spcPts val="1000"/>
              </a:spcBef>
              <a:buClr>
                <a:schemeClr val="accent1"/>
              </a:buClr>
              <a:buSzPct val="80000"/>
              <a:buFont typeface="Wingdings 3" charset="2"/>
              <a:buChar char=""/>
            </a:pPr>
            <a:endParaRPr lang="en-US" sz="2000">
              <a:solidFill>
                <a:schemeClr val="bg1"/>
              </a:solidFill>
            </a:endParaRPr>
          </a:p>
          <a:p>
            <a:pPr defTabSz="457200">
              <a:lnSpc>
                <a:spcPct val="90000"/>
              </a:lnSpc>
              <a:spcBef>
                <a:spcPts val="1000"/>
              </a:spcBef>
              <a:buClr>
                <a:schemeClr val="accent1"/>
              </a:buClr>
              <a:buSzPct val="80000"/>
              <a:buFont typeface="Wingdings 3" charset="2"/>
              <a:buChar char=""/>
            </a:pPr>
            <a:r>
              <a:rPr lang="en-US" sz="2000">
                <a:solidFill>
                  <a:schemeClr val="bg1"/>
                </a:solidFill>
              </a:rPr>
              <a:t> Writing a document with requirements​</a:t>
            </a:r>
          </a:p>
          <a:p>
            <a:pPr defTabSz="457200">
              <a:lnSpc>
                <a:spcPct val="90000"/>
              </a:lnSpc>
              <a:spcBef>
                <a:spcPts val="1000"/>
              </a:spcBef>
              <a:buClr>
                <a:schemeClr val="accent1"/>
              </a:buClr>
              <a:buSzPct val="80000"/>
              <a:buFont typeface="Wingdings 3" charset="2"/>
              <a:buChar char=""/>
            </a:pPr>
            <a:endParaRPr lang="en-US" sz="2000">
              <a:solidFill>
                <a:schemeClr val="bg1"/>
              </a:solidFill>
            </a:endParaRPr>
          </a:p>
          <a:p>
            <a:pPr defTabSz="457200">
              <a:lnSpc>
                <a:spcPct val="90000"/>
              </a:lnSpc>
              <a:spcBef>
                <a:spcPts val="1000"/>
              </a:spcBef>
              <a:buClr>
                <a:schemeClr val="accent1"/>
              </a:buClr>
              <a:buSzPct val="80000"/>
              <a:buFont typeface="Wingdings 3" charset="2"/>
              <a:buChar char=""/>
            </a:pPr>
            <a:r>
              <a:rPr lang="en-US" sz="2000">
                <a:solidFill>
                  <a:schemeClr val="bg1"/>
                </a:solidFill>
              </a:rPr>
              <a:t> Testing requirements​</a:t>
            </a:r>
          </a:p>
          <a:p>
            <a:pPr defTabSz="457200">
              <a:lnSpc>
                <a:spcPct val="90000"/>
              </a:lnSpc>
              <a:spcBef>
                <a:spcPts val="1000"/>
              </a:spcBef>
              <a:buClr>
                <a:schemeClr val="accent1"/>
              </a:buClr>
              <a:buSzPct val="80000"/>
              <a:buFont typeface="Wingdings 3" charset="2"/>
              <a:buChar char=""/>
            </a:pPr>
            <a:endParaRPr lang="en-US" sz="2000">
              <a:solidFill>
                <a:schemeClr val="bg1"/>
              </a:solidFill>
            </a:endParaRPr>
          </a:p>
          <a:p>
            <a:pPr defTabSz="457200">
              <a:lnSpc>
                <a:spcPct val="90000"/>
              </a:lnSpc>
              <a:spcBef>
                <a:spcPts val="1000"/>
              </a:spcBef>
              <a:buClr>
                <a:schemeClr val="accent1"/>
              </a:buClr>
              <a:buSzPct val="80000"/>
              <a:buFont typeface="Wingdings 3" charset="2"/>
              <a:buChar char=""/>
            </a:pPr>
            <a:r>
              <a:rPr lang="en-US" sz="2000">
                <a:solidFill>
                  <a:schemeClr val="bg1"/>
                </a:solidFill>
              </a:rPr>
              <a:t>Writing and negotiating contracts and other project documents.​</a:t>
            </a:r>
          </a:p>
          <a:p>
            <a:pPr defTabSz="457200">
              <a:lnSpc>
                <a:spcPct val="90000"/>
              </a:lnSpc>
              <a:spcBef>
                <a:spcPts val="1000"/>
              </a:spcBef>
              <a:buClr>
                <a:schemeClr val="accent1"/>
              </a:buClr>
              <a:buSzPct val="80000"/>
              <a:buFont typeface="Wingdings 3" charset="2"/>
              <a:buChar char=""/>
            </a:pPr>
            <a:endParaRPr lang="en-US" sz="2000">
              <a:solidFill>
                <a:schemeClr val="bg1"/>
              </a:solidFill>
            </a:endParaRPr>
          </a:p>
          <a:p>
            <a:pPr defTabSz="457200">
              <a:lnSpc>
                <a:spcPct val="90000"/>
              </a:lnSpc>
              <a:spcBef>
                <a:spcPts val="1000"/>
              </a:spcBef>
              <a:buClr>
                <a:schemeClr val="accent1"/>
              </a:buClr>
              <a:buSzPct val="80000"/>
              <a:buFont typeface="Wingdings 3" charset="2"/>
              <a:buChar char=""/>
            </a:pPr>
            <a:r>
              <a:rPr lang="en-US" sz="2000">
                <a:solidFill>
                  <a:schemeClr val="bg1"/>
                </a:solidFill>
              </a:rPr>
              <a:t>Product development</a:t>
            </a:r>
          </a:p>
        </p:txBody>
      </p:sp>
      <p:pic>
        <p:nvPicPr>
          <p:cNvPr id="5" name="Picture 5" descr="Изображение выглядит как объект, часы, небо&#10;&#10;Описание создано с очень высокой степенью достоверности">
            <a:extLst>
              <a:ext uri="{FF2B5EF4-FFF2-40B4-BE49-F238E27FC236}">
                <a16:creationId xmlns:a16="http://schemas.microsoft.com/office/drawing/2014/main" id="{9CE37293-D304-43CC-8471-BB4AFA1582B0}"/>
              </a:ext>
            </a:extLst>
          </p:cNvPr>
          <p:cNvPicPr>
            <a:picLocks noChangeAspect="1"/>
          </p:cNvPicPr>
          <p:nvPr/>
        </p:nvPicPr>
        <p:blipFill>
          <a:blip r:embed="rId2"/>
          <a:stretch>
            <a:fillRect/>
          </a:stretch>
        </p:blipFill>
        <p:spPr>
          <a:xfrm>
            <a:off x="7045570" y="3171850"/>
            <a:ext cx="5143500" cy="3690461"/>
          </a:xfrm>
          <a:prstGeom prst="rect">
            <a:avLst/>
          </a:prstGeom>
        </p:spPr>
      </p:pic>
      <p:sp>
        <p:nvSpPr>
          <p:cNvPr id="23" name="Isosceles Triangle 2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67DA8F62-BF5A-48FA-8D29-BBD7770AD083}"/>
              </a:ext>
            </a:extLst>
          </p:cNvPr>
          <p:cNvSpPr txBox="1"/>
          <p:nvPr/>
        </p:nvSpPr>
        <p:spPr>
          <a:xfrm>
            <a:off x="220108" y="774248"/>
            <a:ext cx="53189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2"/>
                </a:solidFill>
              </a:rPr>
              <a:t>Estimated development time - six months.</a:t>
            </a:r>
            <a:endParaRPr lang="ru-RU" sz="2000">
              <a:solidFill>
                <a:schemeClr val="bg2"/>
              </a:solidFill>
            </a:endParaRPr>
          </a:p>
        </p:txBody>
      </p:sp>
      <p:sp>
        <p:nvSpPr>
          <p:cNvPr id="7" name="Title 3">
            <a:extLst>
              <a:ext uri="{FF2B5EF4-FFF2-40B4-BE49-F238E27FC236}">
                <a16:creationId xmlns:a16="http://schemas.microsoft.com/office/drawing/2014/main" id="{558EA84D-27B0-4DB6-82E8-48DC1493E8AA}"/>
              </a:ext>
            </a:extLst>
          </p:cNvPr>
          <p:cNvSpPr>
            <a:spLocks noGrp="1"/>
          </p:cNvSpPr>
          <p:nvPr>
            <p:ph type="title"/>
          </p:nvPr>
        </p:nvSpPr>
        <p:spPr>
          <a:xfrm>
            <a:off x="7046969" y="-2977"/>
            <a:ext cx="4868453" cy="1375608"/>
          </a:xfrm>
        </p:spPr>
        <p:txBody>
          <a:bodyPr vert="horz" lIns="91440" tIns="45720" rIns="91440" bIns="45720" rtlCol="0" anchor="ctr">
            <a:normAutofit/>
          </a:bodyPr>
          <a:lstStyle/>
          <a:p>
            <a:r>
              <a:rPr lang="en-US">
                <a:solidFill>
                  <a:schemeClr val="tx1"/>
                </a:solidFill>
              </a:rPr>
              <a:t>Implementation time</a:t>
            </a:r>
          </a:p>
        </p:txBody>
      </p:sp>
      <p:pic>
        <p:nvPicPr>
          <p:cNvPr id="11" name="Graphic 8" descr="Зал заседаний">
            <a:extLst>
              <a:ext uri="{FF2B5EF4-FFF2-40B4-BE49-F238E27FC236}">
                <a16:creationId xmlns:a16="http://schemas.microsoft.com/office/drawing/2014/main" id="{3B7FBFA4-6F44-48F5-9399-FB0842D9E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6853" y="1500672"/>
            <a:ext cx="914400" cy="914400"/>
          </a:xfrm>
          <a:prstGeom prst="rect">
            <a:avLst/>
          </a:prstGeom>
        </p:spPr>
      </p:pic>
      <p:pic>
        <p:nvPicPr>
          <p:cNvPr id="13" name="Graphic 10" descr="Контрольный список">
            <a:extLst>
              <a:ext uri="{FF2B5EF4-FFF2-40B4-BE49-F238E27FC236}">
                <a16:creationId xmlns:a16="http://schemas.microsoft.com/office/drawing/2014/main" id="{705A0F57-8CAB-47BC-B3AC-D65460B7B9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9784" y="2593009"/>
            <a:ext cx="828541" cy="710485"/>
          </a:xfrm>
          <a:prstGeom prst="rect">
            <a:avLst/>
          </a:prstGeom>
        </p:spPr>
      </p:pic>
      <p:pic>
        <p:nvPicPr>
          <p:cNvPr id="15" name="Graphic 298" descr="Лупа">
            <a:extLst>
              <a:ext uri="{FF2B5EF4-FFF2-40B4-BE49-F238E27FC236}">
                <a16:creationId xmlns:a16="http://schemas.microsoft.com/office/drawing/2014/main" id="{04066B38-C06F-4DAB-BA16-4CB2638819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3517085" y="3414270"/>
            <a:ext cx="1046503" cy="1025511"/>
          </a:xfrm>
          <a:prstGeom prst="rect">
            <a:avLst/>
          </a:prstGeom>
        </p:spPr>
      </p:pic>
      <p:pic>
        <p:nvPicPr>
          <p:cNvPr id="25" name="Graphic 302" descr="Шестеренки">
            <a:extLst>
              <a:ext uri="{FF2B5EF4-FFF2-40B4-BE49-F238E27FC236}">
                <a16:creationId xmlns:a16="http://schemas.microsoft.com/office/drawing/2014/main" id="{818993EA-D31A-402F-81D4-A63AE0E0C2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500000">
            <a:off x="3672556" y="3588217"/>
            <a:ext cx="485106" cy="485105"/>
          </a:xfrm>
          <a:prstGeom prst="rect">
            <a:avLst/>
          </a:prstGeom>
        </p:spPr>
      </p:pic>
      <p:pic>
        <p:nvPicPr>
          <p:cNvPr id="27" name="Graphic 304" descr="Документ">
            <a:extLst>
              <a:ext uri="{FF2B5EF4-FFF2-40B4-BE49-F238E27FC236}">
                <a16:creationId xmlns:a16="http://schemas.microsoft.com/office/drawing/2014/main" id="{3F1A3545-EF86-4759-B913-3C3C817ACB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86451" y="4533205"/>
            <a:ext cx="646091" cy="667555"/>
          </a:xfrm>
          <a:prstGeom prst="rect">
            <a:avLst/>
          </a:prstGeom>
        </p:spPr>
      </p:pic>
      <p:pic>
        <p:nvPicPr>
          <p:cNvPr id="29" name="Graphic 309" descr="Программист">
            <a:extLst>
              <a:ext uri="{FF2B5EF4-FFF2-40B4-BE49-F238E27FC236}">
                <a16:creationId xmlns:a16="http://schemas.microsoft.com/office/drawing/2014/main" id="{8812B405-71C3-4457-9A17-95CFC56C300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23099" y="5357704"/>
            <a:ext cx="968063" cy="957330"/>
          </a:xfrm>
          <a:prstGeom prst="rect">
            <a:avLst/>
          </a:prstGeom>
        </p:spPr>
      </p:pic>
    </p:spTree>
    <p:extLst>
      <p:ext uri="{BB962C8B-B14F-4D97-AF65-F5344CB8AC3E}">
        <p14:creationId xmlns:p14="http://schemas.microsoft.com/office/powerpoint/2010/main" val="1451898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319CA5E-F522-4F38-A7EE-80D157103153}"/>
              </a:ext>
            </a:extLst>
          </p:cNvPr>
          <p:cNvPicPr>
            <a:picLocks noChangeAspect="1"/>
          </p:cNvPicPr>
          <p:nvPr/>
        </p:nvPicPr>
        <p:blipFill>
          <a:blip r:embed="rId2"/>
          <a:stretch>
            <a:fillRect/>
          </a:stretch>
        </p:blipFill>
        <p:spPr>
          <a:xfrm>
            <a:off x="854243" y="1989435"/>
            <a:ext cx="8267699" cy="1926630"/>
          </a:xfrm>
          <a:prstGeom prst="rect">
            <a:avLst/>
          </a:prstGeom>
        </p:spPr>
      </p:pic>
    </p:spTree>
    <p:extLst>
      <p:ext uri="{BB962C8B-B14F-4D97-AF65-F5344CB8AC3E}">
        <p14:creationId xmlns:p14="http://schemas.microsoft.com/office/powerpoint/2010/main" val="27202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54" name="Rectangle 53">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60"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67">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Freeform: Shape 69">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1554120" y="1020871"/>
            <a:ext cx="6960759" cy="2849671"/>
          </a:xfrm>
        </p:spPr>
        <p:txBody>
          <a:bodyPr vert="horz" lIns="91440" tIns="45720" rIns="91440" bIns="45720" rtlCol="0" anchor="b">
            <a:normAutofit/>
          </a:bodyPr>
          <a:lstStyle/>
          <a:p>
            <a:pPr>
              <a:lnSpc>
                <a:spcPct val="90000"/>
              </a:lnSpc>
            </a:pPr>
            <a:r>
              <a:rPr lang="en-US" sz="6600">
                <a:solidFill>
                  <a:srgbClr val="FFFFFF"/>
                </a:solidFill>
              </a:rPr>
              <a:t>Refinement of the system's definition</a:t>
            </a:r>
          </a:p>
        </p:txBody>
      </p:sp>
      <p:sp>
        <p:nvSpPr>
          <p:cNvPr id="72" name="Isosceles Triangle 71">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59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1757960" y="207549"/>
            <a:ext cx="6729133" cy="893010"/>
          </a:xfrm>
        </p:spPr>
        <p:txBody>
          <a:bodyPr vert="horz" lIns="91440" tIns="45720" rIns="91440" bIns="45720" rtlCol="0" anchor="b">
            <a:normAutofit fontScale="90000"/>
          </a:bodyPr>
          <a:lstStyle/>
          <a:p>
            <a:r>
              <a:rPr lang="en-US" sz="6600">
                <a:solidFill>
                  <a:schemeClr val="tx1"/>
                </a:solidFill>
              </a:rPr>
              <a:t>Problem Statement</a:t>
            </a:r>
          </a:p>
        </p:txBody>
      </p:sp>
      <p:pic>
        <p:nvPicPr>
          <p:cNvPr id="3" name="Picture 4">
            <a:extLst>
              <a:ext uri="{FF2B5EF4-FFF2-40B4-BE49-F238E27FC236}">
                <a16:creationId xmlns:a16="http://schemas.microsoft.com/office/drawing/2014/main" id="{4CCB63A8-2148-4B0F-B45B-9100BA4B2A6B}"/>
              </a:ext>
            </a:extLst>
          </p:cNvPr>
          <p:cNvPicPr>
            <a:picLocks noChangeAspect="1"/>
          </p:cNvPicPr>
          <p:nvPr/>
        </p:nvPicPr>
        <p:blipFill>
          <a:blip r:embed="rId2"/>
          <a:stretch>
            <a:fillRect/>
          </a:stretch>
        </p:blipFill>
        <p:spPr>
          <a:xfrm>
            <a:off x="959397" y="2114379"/>
            <a:ext cx="2152652" cy="21777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3">
            <a:extLst>
              <a:ext uri="{FF2B5EF4-FFF2-40B4-BE49-F238E27FC236}">
                <a16:creationId xmlns:a16="http://schemas.microsoft.com/office/drawing/2014/main" id="{DE0596D8-FF44-49D1-85C6-473767B2D2A1}"/>
              </a:ext>
            </a:extLst>
          </p:cNvPr>
          <p:cNvPicPr>
            <a:picLocks noChangeAspect="1"/>
          </p:cNvPicPr>
          <p:nvPr/>
        </p:nvPicPr>
        <p:blipFill>
          <a:blip r:embed="rId3"/>
          <a:stretch>
            <a:fillRect/>
          </a:stretch>
        </p:blipFill>
        <p:spPr>
          <a:xfrm>
            <a:off x="6584704" y="2177036"/>
            <a:ext cx="2177224" cy="21621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Picture 27">
            <a:extLst>
              <a:ext uri="{FF2B5EF4-FFF2-40B4-BE49-F238E27FC236}">
                <a16:creationId xmlns:a16="http://schemas.microsoft.com/office/drawing/2014/main" id="{8021EFEA-1AE5-4407-9F68-C6903E99986C}"/>
              </a:ext>
            </a:extLst>
          </p:cNvPr>
          <p:cNvPicPr>
            <a:picLocks noChangeAspect="1"/>
          </p:cNvPicPr>
          <p:nvPr/>
        </p:nvPicPr>
        <p:blipFill>
          <a:blip r:embed="rId4"/>
          <a:stretch>
            <a:fillRect/>
          </a:stretch>
        </p:blipFill>
        <p:spPr>
          <a:xfrm>
            <a:off x="3754990" y="2099545"/>
            <a:ext cx="2186739" cy="2181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0" name="TextBox 29">
            <a:extLst>
              <a:ext uri="{FF2B5EF4-FFF2-40B4-BE49-F238E27FC236}">
                <a16:creationId xmlns:a16="http://schemas.microsoft.com/office/drawing/2014/main" id="{EB02168A-4EB0-48FE-9937-E67B2FD2A9EA}"/>
              </a:ext>
            </a:extLst>
          </p:cNvPr>
          <p:cNvSpPr txBox="1"/>
          <p:nvPr/>
        </p:nvSpPr>
        <p:spPr>
          <a:xfrm>
            <a:off x="1463978" y="4488185"/>
            <a:ext cx="11389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2800" err="1"/>
              <a:t>Users</a:t>
            </a:r>
          </a:p>
        </p:txBody>
      </p:sp>
      <p:sp>
        <p:nvSpPr>
          <p:cNvPr id="41" name="TextBox 40">
            <a:extLst>
              <a:ext uri="{FF2B5EF4-FFF2-40B4-BE49-F238E27FC236}">
                <a16:creationId xmlns:a16="http://schemas.microsoft.com/office/drawing/2014/main" id="{BB0292F8-D95C-44FC-A4BB-2D1EDE4F8B6C}"/>
              </a:ext>
            </a:extLst>
          </p:cNvPr>
          <p:cNvSpPr txBox="1"/>
          <p:nvPr/>
        </p:nvSpPr>
        <p:spPr>
          <a:xfrm>
            <a:off x="4115938" y="4488184"/>
            <a:ext cx="14598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2800" err="1"/>
              <a:t>Authors</a:t>
            </a:r>
            <a:endParaRPr lang="ru-RU" sz="2800"/>
          </a:p>
        </p:txBody>
      </p:sp>
      <p:sp>
        <p:nvSpPr>
          <p:cNvPr id="42" name="TextBox 41">
            <a:extLst>
              <a:ext uri="{FF2B5EF4-FFF2-40B4-BE49-F238E27FC236}">
                <a16:creationId xmlns:a16="http://schemas.microsoft.com/office/drawing/2014/main" id="{4503F072-A726-4B6B-84CD-50E7162C9521}"/>
              </a:ext>
            </a:extLst>
          </p:cNvPr>
          <p:cNvSpPr txBox="1"/>
          <p:nvPr/>
        </p:nvSpPr>
        <p:spPr>
          <a:xfrm>
            <a:off x="6682674" y="4488183"/>
            <a:ext cx="19711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2800" err="1"/>
              <a:t>Advertisers</a:t>
            </a:r>
            <a:endParaRPr lang="ru-RU" sz="2800"/>
          </a:p>
        </p:txBody>
      </p:sp>
    </p:spTree>
    <p:extLst>
      <p:ext uri="{BB962C8B-B14F-4D97-AF65-F5344CB8AC3E}">
        <p14:creationId xmlns:p14="http://schemas.microsoft.com/office/powerpoint/2010/main" val="1173071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A9F875-462E-4606-A3D0-FA52C725A79C}"/>
              </a:ext>
            </a:extLst>
          </p:cNvPr>
          <p:cNvSpPr>
            <a:spLocks noGrp="1"/>
          </p:cNvSpPr>
          <p:nvPr>
            <p:ph type="title"/>
          </p:nvPr>
        </p:nvSpPr>
        <p:spPr/>
        <p:txBody>
          <a:bodyPr/>
          <a:lstStyle/>
          <a:p>
            <a:r>
              <a:rPr lang="ru-RU"/>
              <a:t>5.2 SRS </a:t>
            </a:r>
            <a:r>
              <a:rPr lang="ru-RU" err="1"/>
              <a:t>packages</a:t>
            </a:r>
            <a:endParaRPr lang="ru-RU"/>
          </a:p>
        </p:txBody>
      </p:sp>
      <p:sp>
        <p:nvSpPr>
          <p:cNvPr id="4" name="TextBox 3">
            <a:extLst>
              <a:ext uri="{FF2B5EF4-FFF2-40B4-BE49-F238E27FC236}">
                <a16:creationId xmlns:a16="http://schemas.microsoft.com/office/drawing/2014/main" id="{AB904968-B1DB-4D28-A27B-044B5842FC52}"/>
              </a:ext>
            </a:extLst>
          </p:cNvPr>
          <p:cNvSpPr txBox="1"/>
          <p:nvPr/>
        </p:nvSpPr>
        <p:spPr>
          <a:xfrm>
            <a:off x="4781910" y="1877683"/>
            <a:ext cx="5474898" cy="276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ru-RU"/>
          </a:p>
          <a:p>
            <a:pPr algn="just"/>
            <a:endParaRPr lang="ru-RU"/>
          </a:p>
          <a:p>
            <a:pPr algn="just"/>
            <a:r>
              <a:rPr lang="ru-RU" sz="2400" err="1">
                <a:latin typeface="Trebuchet MS"/>
              </a:rPr>
              <a:t>Creating</a:t>
            </a:r>
            <a:r>
              <a:rPr lang="ru-RU" sz="2400">
                <a:latin typeface="Trebuchet MS"/>
              </a:rPr>
              <a:t> a </a:t>
            </a:r>
            <a:r>
              <a:rPr lang="ru-RU" sz="2400" err="1">
                <a:latin typeface="Trebuchet MS"/>
              </a:rPr>
              <a:t>software</a:t>
            </a:r>
            <a:r>
              <a:rPr lang="ru-RU" sz="2400">
                <a:latin typeface="Trebuchet MS"/>
              </a:rPr>
              <a:t> </a:t>
            </a:r>
            <a:r>
              <a:rPr lang="ru-RU" sz="2400" err="1">
                <a:latin typeface="Trebuchet MS"/>
              </a:rPr>
              <a:t>product</a:t>
            </a:r>
            <a:r>
              <a:rPr lang="ru-RU" sz="2400">
                <a:latin typeface="Trebuchet MS"/>
              </a:rPr>
              <a:t> </a:t>
            </a:r>
            <a:r>
              <a:rPr lang="ru-RU" sz="2400" err="1">
                <a:latin typeface="Trebuchet MS"/>
              </a:rPr>
              <a:t>that</a:t>
            </a:r>
            <a:r>
              <a:rPr lang="ru-RU" sz="2400">
                <a:latin typeface="Trebuchet MS"/>
              </a:rPr>
              <a:t> </a:t>
            </a:r>
            <a:r>
              <a:rPr lang="ru-RU" sz="2400" err="1">
                <a:latin typeface="Trebuchet MS"/>
              </a:rPr>
              <a:t>can</a:t>
            </a:r>
            <a:r>
              <a:rPr lang="ru-RU" sz="2400">
                <a:latin typeface="Trebuchet MS"/>
              </a:rPr>
              <a:t> </a:t>
            </a:r>
            <a:r>
              <a:rPr lang="ru-RU" sz="2400" err="1">
                <a:latin typeface="Trebuchet MS"/>
              </a:rPr>
              <a:t>provide</a:t>
            </a:r>
            <a:r>
              <a:rPr lang="ru-RU" sz="2400">
                <a:latin typeface="Trebuchet MS"/>
              </a:rPr>
              <a:t> </a:t>
            </a:r>
            <a:r>
              <a:rPr lang="ru-RU" sz="2400" err="1">
                <a:latin typeface="Trebuchet MS"/>
              </a:rPr>
              <a:t>social</a:t>
            </a:r>
            <a:r>
              <a:rPr lang="ru-RU" sz="2400">
                <a:latin typeface="Trebuchet MS"/>
              </a:rPr>
              <a:t> </a:t>
            </a:r>
            <a:r>
              <a:rPr lang="ru-RU" sz="2400" err="1">
                <a:latin typeface="Trebuchet MS"/>
              </a:rPr>
              <a:t>activity</a:t>
            </a:r>
            <a:r>
              <a:rPr lang="ru-RU" sz="2400">
                <a:latin typeface="Trebuchet MS"/>
              </a:rPr>
              <a:t> </a:t>
            </a:r>
            <a:r>
              <a:rPr lang="ru-RU" sz="2400" err="1">
                <a:latin typeface="Trebuchet MS"/>
              </a:rPr>
              <a:t>and</a:t>
            </a:r>
            <a:r>
              <a:rPr lang="ru-RU" sz="2400">
                <a:latin typeface="Trebuchet MS"/>
              </a:rPr>
              <a:t> </a:t>
            </a:r>
            <a:r>
              <a:rPr lang="ru-RU" sz="2400" err="1">
                <a:latin typeface="Trebuchet MS"/>
              </a:rPr>
              <a:t>provide</a:t>
            </a:r>
            <a:r>
              <a:rPr lang="ru-RU" sz="2400">
                <a:latin typeface="Trebuchet MS"/>
              </a:rPr>
              <a:t> </a:t>
            </a:r>
            <a:r>
              <a:rPr lang="ru-RU" sz="2400" err="1">
                <a:latin typeface="Trebuchet MS"/>
              </a:rPr>
              <a:t>an</a:t>
            </a:r>
            <a:r>
              <a:rPr lang="ru-RU" sz="2400">
                <a:latin typeface="Trebuchet MS"/>
              </a:rPr>
              <a:t> </a:t>
            </a:r>
            <a:r>
              <a:rPr lang="ru-RU" sz="2400" err="1">
                <a:latin typeface="Trebuchet MS"/>
              </a:rPr>
              <a:t>excellent</a:t>
            </a:r>
            <a:r>
              <a:rPr lang="ru-RU" sz="2400">
                <a:latin typeface="Trebuchet MS"/>
              </a:rPr>
              <a:t> </a:t>
            </a:r>
            <a:r>
              <a:rPr lang="ru-RU" sz="2400" err="1">
                <a:latin typeface="Trebuchet MS"/>
              </a:rPr>
              <a:t>platform</a:t>
            </a:r>
            <a:r>
              <a:rPr lang="ru-RU" sz="2400">
                <a:latin typeface="Trebuchet MS"/>
              </a:rPr>
              <a:t> </a:t>
            </a:r>
            <a:r>
              <a:rPr lang="ru-RU" sz="2400" err="1">
                <a:latin typeface="Trebuchet MS"/>
              </a:rPr>
              <a:t>for</a:t>
            </a:r>
            <a:r>
              <a:rPr lang="ru-RU" sz="2400">
                <a:latin typeface="Trebuchet MS"/>
              </a:rPr>
              <a:t> </a:t>
            </a:r>
            <a:r>
              <a:rPr lang="ru-RU" sz="2400" err="1">
                <a:latin typeface="Trebuchet MS"/>
              </a:rPr>
              <a:t>the</a:t>
            </a:r>
            <a:r>
              <a:rPr lang="ru-RU" sz="2400">
                <a:latin typeface="Trebuchet MS"/>
              </a:rPr>
              <a:t> </a:t>
            </a:r>
            <a:r>
              <a:rPr lang="ru-RU" sz="2400" err="1">
                <a:latin typeface="Trebuchet MS"/>
              </a:rPr>
              <a:t>distribution</a:t>
            </a:r>
            <a:r>
              <a:rPr lang="ru-RU" sz="2400">
                <a:latin typeface="Trebuchet MS"/>
              </a:rPr>
              <a:t> </a:t>
            </a:r>
            <a:r>
              <a:rPr lang="ru-RU" sz="2400" err="1">
                <a:latin typeface="Trebuchet MS"/>
              </a:rPr>
              <a:t>of</a:t>
            </a:r>
            <a:r>
              <a:rPr lang="ru-RU" sz="2400">
                <a:latin typeface="Trebuchet MS"/>
              </a:rPr>
              <a:t> </a:t>
            </a:r>
            <a:r>
              <a:rPr lang="ru-RU" sz="2400" err="1">
                <a:latin typeface="Trebuchet MS"/>
              </a:rPr>
              <a:t>youth</a:t>
            </a:r>
            <a:r>
              <a:rPr lang="ru-RU" sz="2400">
                <a:latin typeface="Trebuchet MS"/>
              </a:rPr>
              <a:t> </a:t>
            </a:r>
            <a:r>
              <a:rPr lang="ru-RU" sz="2400" err="1">
                <a:latin typeface="Trebuchet MS"/>
              </a:rPr>
              <a:t>content</a:t>
            </a:r>
            <a:r>
              <a:rPr lang="ru-RU" sz="2400">
                <a:latin typeface="Trebuchet MS"/>
              </a:rPr>
              <a:t>.</a:t>
            </a:r>
            <a:endParaRPr lang="ru-RU">
              <a:latin typeface="Trebuchet MS"/>
            </a:endParaRPr>
          </a:p>
          <a:p>
            <a:pPr algn="just"/>
            <a:endParaRPr lang="ru-RU"/>
          </a:p>
          <a:p>
            <a:pPr algn="just"/>
            <a:endParaRPr lang="ru-RU" sz="2400">
              <a:latin typeface="Times New Roman"/>
              <a:cs typeface="Times New Roman"/>
            </a:endParaRPr>
          </a:p>
        </p:txBody>
      </p:sp>
      <p:pic>
        <p:nvPicPr>
          <p:cNvPr id="5" name="Рисунок 5">
            <a:extLst>
              <a:ext uri="{FF2B5EF4-FFF2-40B4-BE49-F238E27FC236}">
                <a16:creationId xmlns:a16="http://schemas.microsoft.com/office/drawing/2014/main" id="{5206B7F1-F10F-4383-93B6-65B16C4E23B4}"/>
              </a:ext>
            </a:extLst>
          </p:cNvPr>
          <p:cNvPicPr>
            <a:picLocks noChangeAspect="1"/>
          </p:cNvPicPr>
          <p:nvPr/>
        </p:nvPicPr>
        <p:blipFill>
          <a:blip r:embed="rId2"/>
          <a:stretch>
            <a:fillRect/>
          </a:stretch>
        </p:blipFill>
        <p:spPr>
          <a:xfrm>
            <a:off x="-120771" y="1285202"/>
            <a:ext cx="4612256" cy="3108653"/>
          </a:xfrm>
          <a:prstGeom prst="rect">
            <a:avLst/>
          </a:prstGeom>
        </p:spPr>
      </p:pic>
      <p:sp>
        <p:nvSpPr>
          <p:cNvPr id="10" name="TextBox 9">
            <a:extLst>
              <a:ext uri="{FF2B5EF4-FFF2-40B4-BE49-F238E27FC236}">
                <a16:creationId xmlns:a16="http://schemas.microsoft.com/office/drawing/2014/main" id="{328E81AC-9F86-44A1-9C40-3CCDE28DAAAF}"/>
              </a:ext>
            </a:extLst>
          </p:cNvPr>
          <p:cNvSpPr txBox="1"/>
          <p:nvPr/>
        </p:nvSpPr>
        <p:spPr>
          <a:xfrm>
            <a:off x="3056627" y="4523116"/>
            <a:ext cx="60356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2400">
                <a:latin typeface="Trebuchet MS"/>
              </a:rPr>
              <a:t>The project is designed for young people, as well as older people who want to maintain contact with people of the younger generation. Initially it is planned to bring in more than 100 users for testing.</a:t>
            </a:r>
            <a:endParaRPr lang="en">
              <a:latin typeface="Trebuchet MS"/>
            </a:endParaRPr>
          </a:p>
        </p:txBody>
      </p:sp>
      <p:pic>
        <p:nvPicPr>
          <p:cNvPr id="13" name="Рисунок 13">
            <a:extLst>
              <a:ext uri="{FF2B5EF4-FFF2-40B4-BE49-F238E27FC236}">
                <a16:creationId xmlns:a16="http://schemas.microsoft.com/office/drawing/2014/main" id="{65A99780-E55E-4324-8C8F-28F24B587BD7}"/>
              </a:ext>
            </a:extLst>
          </p:cNvPr>
          <p:cNvPicPr>
            <a:picLocks noChangeAspect="1"/>
          </p:cNvPicPr>
          <p:nvPr/>
        </p:nvPicPr>
        <p:blipFill>
          <a:blip r:embed="rId3"/>
          <a:stretch>
            <a:fillRect/>
          </a:stretch>
        </p:blipFill>
        <p:spPr>
          <a:xfrm>
            <a:off x="682833" y="4925502"/>
            <a:ext cx="2056141" cy="1348956"/>
          </a:xfrm>
          <a:prstGeom prst="rect">
            <a:avLst/>
          </a:prstGeom>
        </p:spPr>
      </p:pic>
      <p:sp>
        <p:nvSpPr>
          <p:cNvPr id="15" name="TextBox 14">
            <a:extLst>
              <a:ext uri="{FF2B5EF4-FFF2-40B4-BE49-F238E27FC236}">
                <a16:creationId xmlns:a16="http://schemas.microsoft.com/office/drawing/2014/main" id="{F9E60BBE-4094-4811-BC6A-F418CC30D6BD}"/>
              </a:ext>
            </a:extLst>
          </p:cNvPr>
          <p:cNvSpPr txBox="1"/>
          <p:nvPr/>
        </p:nvSpPr>
        <p:spPr>
          <a:xfrm>
            <a:off x="2035835" y="396815"/>
            <a:ext cx="803406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4400" err="1">
                <a:solidFill>
                  <a:schemeClr val="accent1"/>
                </a:solidFill>
              </a:rPr>
              <a:t>Modern</a:t>
            </a:r>
            <a:r>
              <a:rPr lang="ru-RU" sz="4400">
                <a:solidFill>
                  <a:schemeClr val="accent1"/>
                </a:solidFill>
              </a:rPr>
              <a:t> SRS-</a:t>
            </a:r>
            <a:r>
              <a:rPr lang="ru-RU" sz="4400" err="1">
                <a:solidFill>
                  <a:schemeClr val="accent1"/>
                </a:solidFill>
              </a:rPr>
              <a:t>package</a:t>
            </a:r>
          </a:p>
        </p:txBody>
      </p:sp>
    </p:spTree>
    <p:extLst>
      <p:ext uri="{BB962C8B-B14F-4D97-AF65-F5344CB8AC3E}">
        <p14:creationId xmlns:p14="http://schemas.microsoft.com/office/powerpoint/2010/main" val="4206711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graphicFrame>
        <p:nvGraphicFramePr>
          <p:cNvPr id="6" name="Таблица 5">
            <a:extLst>
              <a:ext uri="{FF2B5EF4-FFF2-40B4-BE49-F238E27FC236}">
                <a16:creationId xmlns:a16="http://schemas.microsoft.com/office/drawing/2014/main" id="{F855EBD2-B9EF-4C4D-827A-C42677741597}"/>
              </a:ext>
            </a:extLst>
          </p:cNvPr>
          <p:cNvGraphicFramePr>
            <a:graphicFrameLocks noGrp="1"/>
          </p:cNvGraphicFramePr>
          <p:nvPr>
            <p:extLst>
              <p:ext uri="{D42A27DB-BD31-4B8C-83A1-F6EECF244321}">
                <p14:modId xmlns:p14="http://schemas.microsoft.com/office/powerpoint/2010/main" val="1747912078"/>
              </p:ext>
            </p:extLst>
          </p:nvPr>
        </p:nvGraphicFramePr>
        <p:xfrm>
          <a:off x="638126" y="1134066"/>
          <a:ext cx="7478946" cy="4469429"/>
        </p:xfrm>
        <a:graphic>
          <a:graphicData uri="http://schemas.openxmlformats.org/drawingml/2006/table">
            <a:tbl>
              <a:tblPr firstRow="1" firstCol="1" bandRow="1">
                <a:tableStyleId>{69012ECD-51FC-41F1-AA8D-1B2483CD663E}</a:tableStyleId>
              </a:tblPr>
              <a:tblGrid>
                <a:gridCol w="7478946">
                  <a:extLst>
                    <a:ext uri="{9D8B030D-6E8A-4147-A177-3AD203B41FA5}">
                      <a16:colId xmlns:a16="http://schemas.microsoft.com/office/drawing/2014/main" val="2370332565"/>
                    </a:ext>
                  </a:extLst>
                </a:gridCol>
              </a:tblGrid>
              <a:tr h="607553">
                <a:tc>
                  <a:txBody>
                    <a:bodyPr/>
                    <a:lstStyle/>
                    <a:p>
                      <a:pPr lvl="0" algn="ctr">
                        <a:lnSpc>
                          <a:spcPct val="100000"/>
                        </a:lnSpc>
                        <a:spcBef>
                          <a:spcPts val="0"/>
                        </a:spcBef>
                        <a:spcAft>
                          <a:spcPts val="0"/>
                        </a:spcAft>
                        <a:buNone/>
                      </a:pPr>
                      <a:r>
                        <a:rPr lang="en-US" sz="1900" b="0" i="0" u="none" strike="noStrike" noProof="0">
                          <a:solidFill>
                            <a:schemeClr val="bg1"/>
                          </a:solidFill>
                          <a:effectLst/>
                          <a:latin typeface="Trebuchet MS"/>
                        </a:rPr>
                        <a:t>Short List Models Precedents</a:t>
                      </a:r>
                      <a:endParaRPr lang="en" sz="1900" b="0" i="0" u="none" strike="noStrike" noProof="0">
                        <a:solidFill>
                          <a:schemeClr val="bg1"/>
                        </a:solidFill>
                        <a:effectLst/>
                        <a:latin typeface="Trebuchet MS"/>
                      </a:endParaRPr>
                    </a:p>
                    <a:p>
                      <a:pPr lvl="0" algn="ctr">
                        <a:spcAft>
                          <a:spcPts val="0"/>
                        </a:spcAft>
                        <a:buNone/>
                      </a:pPr>
                      <a:endParaRPr lang="en" sz="1900" u="none" strike="noStrike" noProof="0">
                        <a:effectLst/>
                      </a:endParaRPr>
                    </a:p>
                  </a:txBody>
                  <a:tcPr marL="89712" marR="89712" marT="0" marB="0"/>
                </a:tc>
                <a:extLst>
                  <a:ext uri="{0D108BD9-81ED-4DB2-BD59-A6C34878D82A}">
                    <a16:rowId xmlns:a16="http://schemas.microsoft.com/office/drawing/2014/main" val="4066751503"/>
                  </a:ext>
                </a:extLst>
              </a:tr>
              <a:tr h="321823">
                <a:tc>
                  <a:txBody>
                    <a:bodyPr/>
                    <a:lstStyle/>
                    <a:p>
                      <a:pPr lvl="0" algn="ctr">
                        <a:lnSpc>
                          <a:spcPct val="100000"/>
                        </a:lnSpc>
                        <a:spcBef>
                          <a:spcPts val="0"/>
                        </a:spcBef>
                        <a:spcAft>
                          <a:spcPts val="0"/>
                        </a:spcAft>
                        <a:buNone/>
                      </a:pPr>
                      <a:r>
                        <a:rPr lang="en" sz="1900" u="none" strike="noStrike" noProof="0">
                          <a:effectLst/>
                        </a:rPr>
                        <a:t>Global user search</a:t>
                      </a:r>
                      <a:endParaRPr lang="ru-RU" sz="2100"/>
                    </a:p>
                  </a:txBody>
                  <a:tcPr marL="89712" marR="89712" marT="0" marB="0"/>
                </a:tc>
                <a:extLst>
                  <a:ext uri="{0D108BD9-81ED-4DB2-BD59-A6C34878D82A}">
                    <a16:rowId xmlns:a16="http://schemas.microsoft.com/office/drawing/2014/main" val="3789388921"/>
                  </a:ext>
                </a:extLst>
              </a:tr>
              <a:tr h="321823">
                <a:tc>
                  <a:txBody>
                    <a:bodyPr/>
                    <a:lstStyle/>
                    <a:p>
                      <a:pPr lvl="0" algn="ctr">
                        <a:lnSpc>
                          <a:spcPct val="100000"/>
                        </a:lnSpc>
                        <a:spcBef>
                          <a:spcPts val="0"/>
                        </a:spcBef>
                        <a:spcAft>
                          <a:spcPts val="0"/>
                        </a:spcAft>
                        <a:buNone/>
                      </a:pPr>
                      <a:r>
                        <a:rPr lang="en" sz="1900" u="none" strike="noStrike" noProof="0">
                          <a:effectLst/>
                        </a:rPr>
                        <a:t>View meme tape</a:t>
                      </a:r>
                      <a:endParaRPr lang="en" sz="1900" b="0" i="0" u="none" strike="noStrike" noProof="0">
                        <a:effectLst/>
                        <a:latin typeface="Consolas"/>
                      </a:endParaRPr>
                    </a:p>
                  </a:txBody>
                  <a:tcPr marL="89712" marR="89712" marT="0" marB="0"/>
                </a:tc>
                <a:extLst>
                  <a:ext uri="{0D108BD9-81ED-4DB2-BD59-A6C34878D82A}">
                    <a16:rowId xmlns:a16="http://schemas.microsoft.com/office/drawing/2014/main" val="167531254"/>
                  </a:ext>
                </a:extLst>
              </a:tr>
              <a:tr h="321823">
                <a:tc>
                  <a:txBody>
                    <a:bodyPr/>
                    <a:lstStyle/>
                    <a:p>
                      <a:pPr lvl="0" algn="ctr">
                        <a:spcAft>
                          <a:spcPts val="0"/>
                        </a:spcAft>
                        <a:buNone/>
                      </a:pPr>
                      <a:r>
                        <a:rPr lang="en" sz="1900" u="none" strike="noStrike" noProof="0">
                          <a:effectLst/>
                        </a:rPr>
                        <a:t>Writing and reading message</a:t>
                      </a:r>
                      <a:endParaRPr lang="ru-RU" sz="2100"/>
                    </a:p>
                  </a:txBody>
                  <a:tcPr marL="89712" marR="89712" marT="0" marB="0"/>
                </a:tc>
                <a:extLst>
                  <a:ext uri="{0D108BD9-81ED-4DB2-BD59-A6C34878D82A}">
                    <a16:rowId xmlns:a16="http://schemas.microsoft.com/office/drawing/2014/main" val="4280871221"/>
                  </a:ext>
                </a:extLst>
              </a:tr>
              <a:tr h="321823">
                <a:tc>
                  <a:txBody>
                    <a:bodyPr/>
                    <a:lstStyle/>
                    <a:p>
                      <a:pPr lvl="0" algn="ctr">
                        <a:spcAft>
                          <a:spcPts val="0"/>
                        </a:spcAft>
                        <a:buNone/>
                      </a:pPr>
                      <a:r>
                        <a:rPr lang="en" sz="1900" u="none" strike="noStrike" noProof="0">
                          <a:effectLst/>
                        </a:rPr>
                        <a:t>Creating a </a:t>
                      </a:r>
                      <a:r>
                        <a:rPr lang="en" sz="1900" u="none" strike="noStrike" noProof="0" err="1">
                          <a:effectLst/>
                        </a:rPr>
                        <a:t>memopedia</a:t>
                      </a:r>
                      <a:endParaRPr lang="ru-RU" sz="2100" err="1"/>
                    </a:p>
                  </a:txBody>
                  <a:tcPr marL="89712" marR="89712" marT="0" marB="0"/>
                </a:tc>
                <a:extLst>
                  <a:ext uri="{0D108BD9-81ED-4DB2-BD59-A6C34878D82A}">
                    <a16:rowId xmlns:a16="http://schemas.microsoft.com/office/drawing/2014/main" val="389831152"/>
                  </a:ext>
                </a:extLst>
              </a:tr>
              <a:tr h="321823">
                <a:tc>
                  <a:txBody>
                    <a:bodyPr/>
                    <a:lstStyle/>
                    <a:p>
                      <a:pPr lvl="0" algn="ctr">
                        <a:spcAft>
                          <a:spcPts val="0"/>
                        </a:spcAft>
                        <a:buNone/>
                      </a:pPr>
                      <a:r>
                        <a:rPr lang="en" sz="1900" u="none" strike="noStrike" noProof="0">
                          <a:effectLst/>
                        </a:rPr>
                        <a:t>Creating and maintaining a community</a:t>
                      </a:r>
                      <a:endParaRPr lang="ru-RU" sz="2100"/>
                    </a:p>
                  </a:txBody>
                  <a:tcPr marL="89712" marR="89712" marT="0" marB="0"/>
                </a:tc>
                <a:extLst>
                  <a:ext uri="{0D108BD9-81ED-4DB2-BD59-A6C34878D82A}">
                    <a16:rowId xmlns:a16="http://schemas.microsoft.com/office/drawing/2014/main" val="1829916160"/>
                  </a:ext>
                </a:extLst>
              </a:tr>
              <a:tr h="321823">
                <a:tc>
                  <a:txBody>
                    <a:bodyPr/>
                    <a:lstStyle/>
                    <a:p>
                      <a:pPr lvl="0" algn="ctr">
                        <a:spcAft>
                          <a:spcPts val="0"/>
                        </a:spcAft>
                        <a:buNone/>
                      </a:pPr>
                      <a:r>
                        <a:rPr lang="en" sz="1900" u="none" strike="noStrike" noProof="0">
                          <a:effectLst/>
                        </a:rPr>
                        <a:t>Add and edit personal data</a:t>
                      </a:r>
                      <a:endParaRPr lang="ru-RU" sz="2100"/>
                    </a:p>
                  </a:txBody>
                  <a:tcPr marL="89712" marR="89712" marT="0" marB="0"/>
                </a:tc>
                <a:extLst>
                  <a:ext uri="{0D108BD9-81ED-4DB2-BD59-A6C34878D82A}">
                    <a16:rowId xmlns:a16="http://schemas.microsoft.com/office/drawing/2014/main" val="2338194137"/>
                  </a:ext>
                </a:extLst>
              </a:tr>
              <a:tr h="321823">
                <a:tc>
                  <a:txBody>
                    <a:bodyPr/>
                    <a:lstStyle/>
                    <a:p>
                      <a:pPr lvl="0" algn="ctr">
                        <a:spcAft>
                          <a:spcPts val="0"/>
                        </a:spcAft>
                        <a:buNone/>
                      </a:pPr>
                      <a:r>
                        <a:rPr lang="en" sz="1900" u="none" strike="noStrike" noProof="0">
                          <a:effectLst/>
                        </a:rPr>
                        <a:t>Search and subscribe to communities</a:t>
                      </a:r>
                      <a:endParaRPr lang="ru-RU" sz="2100"/>
                    </a:p>
                  </a:txBody>
                  <a:tcPr marL="89712" marR="89712" marT="0" marB="0"/>
                </a:tc>
                <a:extLst>
                  <a:ext uri="{0D108BD9-81ED-4DB2-BD59-A6C34878D82A}">
                    <a16:rowId xmlns:a16="http://schemas.microsoft.com/office/drawing/2014/main" val="178483151"/>
                  </a:ext>
                </a:extLst>
              </a:tr>
              <a:tr h="321823">
                <a:tc>
                  <a:txBody>
                    <a:bodyPr/>
                    <a:lstStyle/>
                    <a:p>
                      <a:pPr lvl="0" algn="ctr">
                        <a:spcAft>
                          <a:spcPts val="0"/>
                        </a:spcAft>
                        <a:buNone/>
                      </a:pPr>
                      <a:r>
                        <a:rPr lang="en" sz="1900" u="none" strike="noStrike" noProof="0">
                          <a:effectLst/>
                        </a:rPr>
                        <a:t>Change user rank</a:t>
                      </a:r>
                      <a:endParaRPr lang="ru-RU" sz="2100"/>
                    </a:p>
                  </a:txBody>
                  <a:tcPr marL="89712" marR="89712" marT="0" marB="0"/>
                </a:tc>
                <a:extLst>
                  <a:ext uri="{0D108BD9-81ED-4DB2-BD59-A6C34878D82A}">
                    <a16:rowId xmlns:a16="http://schemas.microsoft.com/office/drawing/2014/main" val="2168885584"/>
                  </a:ext>
                </a:extLst>
              </a:tr>
              <a:tr h="321823">
                <a:tc>
                  <a:txBody>
                    <a:bodyPr/>
                    <a:lstStyle/>
                    <a:p>
                      <a:pPr lvl="0" algn="ctr">
                        <a:spcAft>
                          <a:spcPts val="0"/>
                        </a:spcAft>
                        <a:buNone/>
                      </a:pPr>
                      <a:r>
                        <a:rPr lang="en" sz="1900" u="none" strike="noStrike" noProof="0" err="1">
                          <a:effectLst/>
                        </a:rPr>
                        <a:t>Memobooking</a:t>
                      </a:r>
                      <a:endParaRPr lang="ru-RU" sz="2100" err="1"/>
                    </a:p>
                  </a:txBody>
                  <a:tcPr marL="89712" marR="89712" marT="0" marB="0"/>
                </a:tc>
                <a:extLst>
                  <a:ext uri="{0D108BD9-81ED-4DB2-BD59-A6C34878D82A}">
                    <a16:rowId xmlns:a16="http://schemas.microsoft.com/office/drawing/2014/main" val="125606890"/>
                  </a:ext>
                </a:extLst>
              </a:tr>
              <a:tr h="321823">
                <a:tc>
                  <a:txBody>
                    <a:bodyPr/>
                    <a:lstStyle/>
                    <a:p>
                      <a:pPr lvl="0" algn="ctr">
                        <a:lnSpc>
                          <a:spcPct val="100000"/>
                        </a:lnSpc>
                        <a:spcBef>
                          <a:spcPts val="0"/>
                        </a:spcBef>
                        <a:spcAft>
                          <a:spcPts val="0"/>
                        </a:spcAft>
                        <a:buNone/>
                      </a:pPr>
                      <a:r>
                        <a:rPr lang="en" sz="1900" u="none" strike="noStrike" noProof="0">
                          <a:effectLst/>
                        </a:rPr>
                        <a:t>Collaboration</a:t>
                      </a:r>
                      <a:endParaRPr lang="ru-RU" sz="2100"/>
                    </a:p>
                  </a:txBody>
                  <a:tcPr marL="89712" marR="89712" marT="0" marB="0"/>
                </a:tc>
                <a:extLst>
                  <a:ext uri="{0D108BD9-81ED-4DB2-BD59-A6C34878D82A}">
                    <a16:rowId xmlns:a16="http://schemas.microsoft.com/office/drawing/2014/main" val="1593617991"/>
                  </a:ext>
                </a:extLst>
              </a:tr>
              <a:tr h="321823">
                <a:tc>
                  <a:txBody>
                    <a:bodyPr/>
                    <a:lstStyle/>
                    <a:p>
                      <a:pPr lvl="0" algn="ctr">
                        <a:lnSpc>
                          <a:spcPct val="100000"/>
                        </a:lnSpc>
                        <a:spcBef>
                          <a:spcPts val="0"/>
                        </a:spcBef>
                        <a:spcAft>
                          <a:spcPts val="0"/>
                        </a:spcAft>
                        <a:buNone/>
                      </a:pPr>
                      <a:r>
                        <a:rPr lang="en" sz="1900" u="none" strike="noStrike" noProof="0">
                          <a:effectLst/>
                        </a:rPr>
                        <a:t>Paid subscription</a:t>
                      </a:r>
                      <a:endParaRPr lang="en" sz="1900" b="0" i="0" u="none" strike="noStrike" noProof="0">
                        <a:effectLst/>
                        <a:latin typeface="Consolas"/>
                      </a:endParaRPr>
                    </a:p>
                  </a:txBody>
                  <a:tcPr marL="89712" marR="89712" marT="0" marB="0"/>
                </a:tc>
                <a:extLst>
                  <a:ext uri="{0D108BD9-81ED-4DB2-BD59-A6C34878D82A}">
                    <a16:rowId xmlns:a16="http://schemas.microsoft.com/office/drawing/2014/main" val="1662689909"/>
                  </a:ext>
                </a:extLst>
              </a:tr>
              <a:tr h="321823">
                <a:tc>
                  <a:txBody>
                    <a:bodyPr/>
                    <a:lstStyle/>
                    <a:p>
                      <a:pPr lvl="0" algn="ctr">
                        <a:lnSpc>
                          <a:spcPct val="100000"/>
                        </a:lnSpc>
                        <a:spcBef>
                          <a:spcPts val="0"/>
                        </a:spcBef>
                        <a:spcAft>
                          <a:spcPts val="0"/>
                        </a:spcAft>
                        <a:buNone/>
                      </a:pPr>
                      <a:r>
                        <a:rPr lang="en" sz="1900" u="none" strike="noStrike" noProof="0">
                          <a:effectLst/>
                        </a:rPr>
                        <a:t>Participation in the referral program</a:t>
                      </a:r>
                      <a:endParaRPr lang="en" sz="1900" b="0" i="0" u="none" strike="noStrike" noProof="0">
                        <a:effectLst/>
                        <a:latin typeface="Consolas"/>
                      </a:endParaRPr>
                    </a:p>
                  </a:txBody>
                  <a:tcPr marL="89712" marR="89712" marT="0" marB="0"/>
                </a:tc>
                <a:extLst>
                  <a:ext uri="{0D108BD9-81ED-4DB2-BD59-A6C34878D82A}">
                    <a16:rowId xmlns:a16="http://schemas.microsoft.com/office/drawing/2014/main" val="3857420766"/>
                  </a:ext>
                </a:extLst>
              </a:tr>
            </a:tbl>
          </a:graphicData>
        </a:graphic>
      </p:graphicFrame>
    </p:spTree>
    <p:extLst>
      <p:ext uri="{BB962C8B-B14F-4D97-AF65-F5344CB8AC3E}">
        <p14:creationId xmlns:p14="http://schemas.microsoft.com/office/powerpoint/2010/main" val="3976905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Заголовок 1">
            <a:extLst>
              <a:ext uri="{FF2B5EF4-FFF2-40B4-BE49-F238E27FC236}">
                <a16:creationId xmlns:a16="http://schemas.microsoft.com/office/drawing/2014/main" id="{B142145E-5510-4AE6-B4F4-897EF32A0C9B}"/>
              </a:ext>
            </a:extLst>
          </p:cNvPr>
          <p:cNvSpPr>
            <a:spLocks noGrp="1"/>
          </p:cNvSpPr>
          <p:nvPr>
            <p:ph type="title"/>
          </p:nvPr>
        </p:nvSpPr>
        <p:spPr>
          <a:xfrm>
            <a:off x="899705" y="643070"/>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CHARACTERISTICS OF ACTORS</a:t>
            </a:r>
          </a:p>
          <a:p>
            <a:pPr algn="ctr"/>
            <a:endParaRPr lang="en-US" sz="4800" kern="1200">
              <a:solidFill>
                <a:schemeClr val="accent1"/>
              </a:solidFill>
              <a:latin typeface="+mj-lt"/>
              <a:ea typeface="+mj-ea"/>
              <a:cs typeface="+mj-cs"/>
            </a:endParaRPr>
          </a:p>
        </p:txBody>
      </p:sp>
      <p:graphicFrame>
        <p:nvGraphicFramePr>
          <p:cNvPr id="4" name="Таблица 3">
            <a:extLst>
              <a:ext uri="{FF2B5EF4-FFF2-40B4-BE49-F238E27FC236}">
                <a16:creationId xmlns:a16="http://schemas.microsoft.com/office/drawing/2014/main" id="{FC2A88F6-0A76-44F3-AFEB-D679CE22B6BD}"/>
              </a:ext>
            </a:extLst>
          </p:cNvPr>
          <p:cNvGraphicFramePr>
            <a:graphicFrameLocks noGrp="1"/>
          </p:cNvGraphicFramePr>
          <p:nvPr>
            <p:extLst>
              <p:ext uri="{D42A27DB-BD31-4B8C-83A1-F6EECF244321}">
                <p14:modId xmlns:p14="http://schemas.microsoft.com/office/powerpoint/2010/main" val="269629755"/>
              </p:ext>
            </p:extLst>
          </p:nvPr>
        </p:nvGraphicFramePr>
        <p:xfrm>
          <a:off x="632603" y="1164566"/>
          <a:ext cx="8654355" cy="5519952"/>
        </p:xfrm>
        <a:graphic>
          <a:graphicData uri="http://schemas.openxmlformats.org/drawingml/2006/table">
            <a:tbl>
              <a:tblPr firstRow="1" firstCol="1" bandRow="1">
                <a:noFill/>
                <a:tableStyleId>{9D7B26C5-4107-4FEC-AEDC-1716B250A1EF}</a:tableStyleId>
              </a:tblPr>
              <a:tblGrid>
                <a:gridCol w="1990268">
                  <a:extLst>
                    <a:ext uri="{9D8B030D-6E8A-4147-A177-3AD203B41FA5}">
                      <a16:colId xmlns:a16="http://schemas.microsoft.com/office/drawing/2014/main" val="3029962482"/>
                    </a:ext>
                  </a:extLst>
                </a:gridCol>
                <a:gridCol w="6664087">
                  <a:extLst>
                    <a:ext uri="{9D8B030D-6E8A-4147-A177-3AD203B41FA5}">
                      <a16:colId xmlns:a16="http://schemas.microsoft.com/office/drawing/2014/main" val="2247976732"/>
                    </a:ext>
                  </a:extLst>
                </a:gridCol>
              </a:tblGrid>
              <a:tr h="1740971">
                <a:tc>
                  <a:txBody>
                    <a:bodyPr/>
                    <a:lstStyle/>
                    <a:p>
                      <a:pPr lvl="0" algn="ctr">
                        <a:lnSpc>
                          <a:spcPct val="100000"/>
                        </a:lnSpc>
                        <a:spcBef>
                          <a:spcPts val="0"/>
                        </a:spcBef>
                        <a:spcAft>
                          <a:spcPts val="0"/>
                        </a:spcAft>
                        <a:buNone/>
                      </a:pPr>
                      <a:r>
                        <a:rPr lang="en" sz="1800" b="1" i="0" u="none" strike="noStrike" noProof="0">
                          <a:solidFill>
                            <a:schemeClr val="tx1">
                              <a:lumMod val="75000"/>
                              <a:lumOff val="25000"/>
                            </a:schemeClr>
                          </a:solidFill>
                          <a:effectLst/>
                          <a:latin typeface="Trebuchet MS"/>
                        </a:rPr>
                        <a:t>User</a:t>
                      </a:r>
                    </a:p>
                  </a:txBody>
                  <a:tcPr marL="143824" marR="86294" marT="86294" marB="8629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lvl="0" algn="just">
                        <a:lnSpc>
                          <a:spcPct val="114999"/>
                        </a:lnSpc>
                        <a:spcAft>
                          <a:spcPts val="0"/>
                        </a:spcAft>
                        <a:buNone/>
                      </a:pPr>
                      <a:r>
                        <a:rPr lang="en" sz="1800" b="0" i="0" u="none" strike="noStrike" noProof="0">
                          <a:solidFill>
                            <a:schemeClr val="tx1">
                              <a:lumMod val="75000"/>
                              <a:lumOff val="25000"/>
                            </a:schemeClr>
                          </a:solidFill>
                          <a:effectLst/>
                          <a:latin typeface="Trebuchet MS"/>
                        </a:rPr>
                        <a:t>This class of users has access to its account and access to the database with all users, which it can add as friends, communities, to update the news of which it can subscribe. Also have the opportunity to customize the settings for the application and edit your profile. Can create posts and communities.</a:t>
                      </a:r>
                    </a:p>
                  </a:txBody>
                  <a:tcPr marL="143824" marR="86294" marT="86294" marB="8629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3500265693"/>
                  </a:ext>
                </a:extLst>
              </a:tr>
              <a:tr h="1033698">
                <a:tc>
                  <a:txBody>
                    <a:bodyPr/>
                    <a:lstStyle/>
                    <a:p>
                      <a:pPr lvl="0" algn="ctr">
                        <a:lnSpc>
                          <a:spcPct val="100000"/>
                        </a:lnSpc>
                        <a:spcBef>
                          <a:spcPts val="0"/>
                        </a:spcBef>
                        <a:spcAft>
                          <a:spcPts val="0"/>
                        </a:spcAft>
                        <a:buNone/>
                      </a:pPr>
                      <a:r>
                        <a:rPr lang="ru-RU" sz="1800" b="1" i="0" u="none" strike="noStrike" noProof="0" err="1">
                          <a:solidFill>
                            <a:schemeClr val="tx1">
                              <a:lumMod val="75000"/>
                              <a:lumOff val="25000"/>
                            </a:schemeClr>
                          </a:solidFill>
                          <a:effectLst/>
                          <a:latin typeface="Trebuchet MS"/>
                        </a:rPr>
                        <a:t>Moderator</a:t>
                      </a:r>
                      <a:endParaRPr lang="ru-RU" sz="1800" b="1">
                        <a:solidFill>
                          <a:schemeClr val="tx1">
                            <a:lumMod val="75000"/>
                            <a:lumOff val="25000"/>
                          </a:schemeClr>
                        </a:solidFill>
                        <a:latin typeface="Trebuchet MS"/>
                      </a:endParaRPr>
                    </a:p>
                    <a:p>
                      <a:pPr lvl="0" algn="ctr">
                        <a:lnSpc>
                          <a:spcPct val="100000"/>
                        </a:lnSpc>
                        <a:spcBef>
                          <a:spcPts val="0"/>
                        </a:spcBef>
                        <a:spcAft>
                          <a:spcPts val="0"/>
                        </a:spcAft>
                        <a:buNone/>
                      </a:pPr>
                      <a:endParaRPr lang="ru-RU" sz="1800" b="1">
                        <a:solidFill>
                          <a:schemeClr val="tx1">
                            <a:lumMod val="75000"/>
                            <a:lumOff val="25000"/>
                          </a:schemeClr>
                        </a:solidFill>
                        <a:latin typeface="Trebuchet MS"/>
                      </a:endParaRPr>
                    </a:p>
                    <a:p>
                      <a:pPr lvl="0" algn="ctr">
                        <a:lnSpc>
                          <a:spcPct val="100000"/>
                        </a:lnSpc>
                        <a:spcBef>
                          <a:spcPts val="0"/>
                        </a:spcBef>
                        <a:spcAft>
                          <a:spcPts val="0"/>
                        </a:spcAft>
                        <a:buNone/>
                      </a:pPr>
                      <a:endParaRPr lang="ru-RU" sz="1800" b="1">
                        <a:solidFill>
                          <a:schemeClr val="tx1">
                            <a:lumMod val="75000"/>
                            <a:lumOff val="25000"/>
                          </a:schemeClr>
                        </a:solidFill>
                        <a:effectLst/>
                        <a:latin typeface="Trebuchet MS"/>
                      </a:endParaRPr>
                    </a:p>
                  </a:txBody>
                  <a:tcPr marL="143824" marR="74788" marT="74788" marB="74788">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lvl="0" algn="just">
                        <a:spcAft>
                          <a:spcPts val="0"/>
                        </a:spcAft>
                        <a:buNone/>
                      </a:pPr>
                      <a:r>
                        <a:rPr lang="en" sz="1800" b="0" i="0" u="none" strike="noStrike" noProof="0">
                          <a:solidFill>
                            <a:schemeClr val="tx1">
                              <a:lumMod val="75000"/>
                              <a:lumOff val="25000"/>
                            </a:schemeClr>
                          </a:solidFill>
                          <a:effectLst/>
                          <a:latin typeface="Trebuchet MS"/>
                        </a:rPr>
                        <a:t>It has access to all user capabilities and also: lock / unlock users and communities</a:t>
                      </a:r>
                    </a:p>
                  </a:txBody>
                  <a:tcPr marL="143824" marR="74788" marT="74788" marB="74788">
                    <a:lnL w="19050" cap="flat" cmpd="sng" algn="ctr">
                      <a:solidFill>
                        <a:srgbClr val="FFFFFF"/>
                      </a:solid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371066039"/>
                  </a:ext>
                </a:extLst>
              </a:tr>
              <a:tr h="788874">
                <a:tc>
                  <a:txBody>
                    <a:bodyPr/>
                    <a:lstStyle/>
                    <a:p>
                      <a:pPr lvl="0" algn="ctr">
                        <a:lnSpc>
                          <a:spcPct val="100000"/>
                        </a:lnSpc>
                        <a:spcBef>
                          <a:spcPts val="0"/>
                        </a:spcBef>
                        <a:spcAft>
                          <a:spcPts val="0"/>
                        </a:spcAft>
                        <a:buNone/>
                      </a:pPr>
                      <a:r>
                        <a:rPr lang="en" sz="1800" b="1" i="0" u="none" strike="noStrike" noProof="0">
                          <a:solidFill>
                            <a:schemeClr val="tx1">
                              <a:lumMod val="75000"/>
                              <a:lumOff val="25000"/>
                            </a:schemeClr>
                          </a:solidFill>
                          <a:effectLst/>
                          <a:latin typeface="Trebuchet MS"/>
                        </a:rPr>
                        <a:t>Application Administrator</a:t>
                      </a:r>
                    </a:p>
                  </a:txBody>
                  <a:tcPr marL="143824" marR="74788" marT="74788" marB="74788">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lvl="0" algn="just">
                        <a:lnSpc>
                          <a:spcPct val="100000"/>
                        </a:lnSpc>
                        <a:spcBef>
                          <a:spcPts val="0"/>
                        </a:spcBef>
                        <a:spcAft>
                          <a:spcPts val="0"/>
                        </a:spcAft>
                        <a:buNone/>
                      </a:pPr>
                      <a:r>
                        <a:rPr lang="en" sz="1800" b="0" i="0" u="none" strike="noStrike" noProof="0">
                          <a:solidFill>
                            <a:schemeClr val="tx1">
                              <a:lumMod val="75000"/>
                              <a:lumOff val="25000"/>
                            </a:schemeClr>
                          </a:solidFill>
                          <a:effectLst/>
                          <a:latin typeface="Trebuchet MS"/>
                        </a:rPr>
                        <a:t>It has access to all the features of the moderator, as well as the assignment of unique ranks to users.</a:t>
                      </a:r>
                      <a:endParaRPr lang="en" sz="1800" b="0" i="0" u="none" strike="noStrike" noProof="0">
                        <a:solidFill>
                          <a:schemeClr val="tx1">
                            <a:lumMod val="75000"/>
                            <a:lumOff val="25000"/>
                          </a:schemeClr>
                        </a:solidFill>
                        <a:latin typeface="Trebuchet MS"/>
                      </a:endParaRPr>
                    </a:p>
                  </a:txBody>
                  <a:tcPr marL="143824" marR="74788" marT="74788" marB="74788">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95407274"/>
                  </a:ext>
                </a:extLst>
              </a:tr>
              <a:tr h="1496141">
                <a:tc>
                  <a:txBody>
                    <a:bodyPr/>
                    <a:lstStyle/>
                    <a:p>
                      <a:pPr lvl="0" algn="ctr">
                        <a:lnSpc>
                          <a:spcPct val="100000"/>
                        </a:lnSpc>
                        <a:spcBef>
                          <a:spcPts val="0"/>
                        </a:spcBef>
                        <a:spcAft>
                          <a:spcPts val="0"/>
                        </a:spcAft>
                      </a:pPr>
                      <a:r>
                        <a:rPr lang="en" sz="1800" b="1" i="0" u="none" strike="noStrike" noProof="0">
                          <a:solidFill>
                            <a:schemeClr val="tx1">
                              <a:lumMod val="75000"/>
                              <a:lumOff val="25000"/>
                            </a:schemeClr>
                          </a:solidFill>
                          <a:effectLst/>
                          <a:latin typeface="Trebuchet MS"/>
                        </a:rPr>
                        <a:t>Database administrator
</a:t>
                      </a:r>
                      <a:endParaRPr lang="ru-RU" sz="1800" b="1">
                        <a:solidFill>
                          <a:schemeClr val="tx1">
                            <a:lumMod val="75000"/>
                            <a:lumOff val="25000"/>
                          </a:schemeClr>
                        </a:solidFill>
                        <a:latin typeface="Trebuchet MS"/>
                      </a:endParaRPr>
                    </a:p>
                    <a:p>
                      <a:pPr lvl="0" algn="ctr">
                        <a:lnSpc>
                          <a:spcPct val="100000"/>
                        </a:lnSpc>
                        <a:spcBef>
                          <a:spcPts val="0"/>
                        </a:spcBef>
                        <a:spcAft>
                          <a:spcPts val="0"/>
                        </a:spcAft>
                        <a:buNone/>
                      </a:pPr>
                      <a:br>
                        <a:rPr lang="en-US" sz="900" b="1">
                          <a:solidFill>
                            <a:srgbClr val="404040"/>
                          </a:solidFill>
                        </a:rPr>
                      </a:br>
                      <a:endParaRPr lang="en-US" sz="1800" b="1">
                        <a:solidFill>
                          <a:schemeClr val="tx1">
                            <a:lumMod val="75000"/>
                            <a:lumOff val="25000"/>
                          </a:schemeClr>
                        </a:solidFill>
                        <a:latin typeface="Trebuchet MS"/>
                      </a:endParaRPr>
                    </a:p>
                    <a:p>
                      <a:pPr lvl="0" algn="ctr">
                        <a:spcAft>
                          <a:spcPts val="0"/>
                        </a:spcAft>
                        <a:buNone/>
                      </a:pPr>
                      <a:endParaRPr lang="ru-RU" sz="1800" b="1">
                        <a:solidFill>
                          <a:schemeClr val="tx1">
                            <a:lumMod val="75000"/>
                            <a:lumOff val="25000"/>
                          </a:schemeClr>
                        </a:solidFill>
                        <a:effectLst/>
                        <a:latin typeface="Trebuchet MS"/>
                      </a:endParaRPr>
                    </a:p>
                  </a:txBody>
                  <a:tcPr marL="143824" marR="74788" marT="74788" marB="74788">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algn="just">
                        <a:spcAft>
                          <a:spcPts val="0"/>
                        </a:spcAft>
                      </a:pPr>
                      <a:r>
                        <a:rPr lang="en" sz="1800" b="0" i="0" u="none" strike="noStrike" noProof="0">
                          <a:solidFill>
                            <a:schemeClr val="tx1">
                              <a:lumMod val="75000"/>
                              <a:lumOff val="25000"/>
                            </a:schemeClr>
                          </a:solidFill>
                          <a:effectLst/>
                          <a:latin typeface="Trebuchet MS"/>
                        </a:rPr>
                        <a:t>This type of user has full access to the server with a database, has the ability to edit the database structure, update / add / delete any data from the database.</a:t>
                      </a:r>
                    </a:p>
                  </a:txBody>
                  <a:tcPr marL="143824" marR="74788" marT="74788" marB="74788">
                    <a:lnL w="19050" cap="flat" cmpd="sng" algn="ctr">
                      <a:solidFill>
                        <a:srgbClr val="FFFFFF"/>
                      </a:solid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746933386"/>
                  </a:ext>
                </a:extLst>
              </a:tr>
            </a:tbl>
          </a:graphicData>
        </a:graphic>
      </p:graphicFrame>
    </p:spTree>
    <p:extLst>
      <p:ext uri="{BB962C8B-B14F-4D97-AF65-F5344CB8AC3E}">
        <p14:creationId xmlns:p14="http://schemas.microsoft.com/office/powerpoint/2010/main" val="4186879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Рисунок 3" descr="Изображение выглядит как огонь, темный, дым, легкий&#10;&#10;Описание создано с очень высокой степенью достоверности">
            <a:extLst>
              <a:ext uri="{FF2B5EF4-FFF2-40B4-BE49-F238E27FC236}">
                <a16:creationId xmlns:a16="http://schemas.microsoft.com/office/drawing/2014/main" id="{7E49D991-AD51-43D6-A1E7-2870886660AE}"/>
              </a:ext>
            </a:extLst>
          </p:cNvPr>
          <p:cNvPicPr>
            <a:picLocks noChangeAspect="1"/>
          </p:cNvPicPr>
          <p:nvPr/>
        </p:nvPicPr>
        <p:blipFill rotWithShape="1">
          <a:blip r:embed="rId2"/>
          <a:srcRect l="23024" r="11420" b="-2"/>
          <a:stretch/>
        </p:blipFill>
        <p:spPr>
          <a:xfrm>
            <a:off x="3579741" y="-14378"/>
            <a:ext cx="8612259" cy="6872378"/>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extBox 1">
            <a:extLst>
              <a:ext uri="{FF2B5EF4-FFF2-40B4-BE49-F238E27FC236}">
                <a16:creationId xmlns:a16="http://schemas.microsoft.com/office/drawing/2014/main" id="{8DBE2A3F-0055-4B10-8912-DE8B9725B81A}"/>
              </a:ext>
            </a:extLst>
          </p:cNvPr>
          <p:cNvSpPr txBox="1"/>
          <p:nvPr/>
        </p:nvSpPr>
        <p:spPr>
          <a:xfrm>
            <a:off x="668867" y="1678666"/>
            <a:ext cx="4088190" cy="236909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defTabSz="457200">
              <a:lnSpc>
                <a:spcPct val="90000"/>
              </a:lnSpc>
              <a:spcBef>
                <a:spcPct val="0"/>
              </a:spcBef>
              <a:spcAft>
                <a:spcPts val="600"/>
              </a:spcAft>
            </a:pPr>
            <a:r>
              <a:rPr lang="en-US" sz="3000">
                <a:solidFill>
                  <a:schemeClr val="accent1"/>
                </a:solidFill>
                <a:latin typeface="+mj-lt"/>
                <a:ea typeface="+mj-ea"/>
                <a:cs typeface="+mj-cs"/>
              </a:rPr>
              <a:t>And the rest of this document has already been presented earlier in the presentation.</a:t>
            </a:r>
          </a:p>
        </p:txBody>
      </p:sp>
      <p:cxnSp>
        <p:nvCxnSpPr>
          <p:cNvPr id="46" name="Straight Connector 45">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03266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Рисунок 4" descr="Изображение выглядит как красный&#10;&#10;Описание создано с очень высокой степенью достоверности">
            <a:extLst>
              <a:ext uri="{FF2B5EF4-FFF2-40B4-BE49-F238E27FC236}">
                <a16:creationId xmlns:a16="http://schemas.microsoft.com/office/drawing/2014/main" id="{2A8F9406-FB5D-4BF3-8379-46BFFE01BB74}"/>
              </a:ext>
            </a:extLst>
          </p:cNvPr>
          <p:cNvPicPr>
            <a:picLocks noChangeAspect="1"/>
          </p:cNvPicPr>
          <p:nvPr/>
        </p:nvPicPr>
        <p:blipFill rotWithShape="1">
          <a:blip r:embed="rId2"/>
          <a:srcRect r="1548" b="1"/>
          <a:stretch/>
        </p:blipFill>
        <p:spPr>
          <a:xfrm>
            <a:off x="677334" y="468621"/>
            <a:ext cx="8274669" cy="3635025"/>
          </a:xfrm>
          <a:custGeom>
            <a:avLst/>
            <a:gdLst>
              <a:gd name="connsiteX0" fmla="*/ 540554 w 8274669"/>
              <a:gd name="connsiteY0" fmla="*/ 0 h 3635025"/>
              <a:gd name="connsiteX1" fmla="*/ 8274669 w 8274669"/>
              <a:gd name="connsiteY1" fmla="*/ 0 h 3635025"/>
              <a:gd name="connsiteX2" fmla="*/ 8274669 w 8274669"/>
              <a:gd name="connsiteY2" fmla="*/ 3635025 h 3635025"/>
              <a:gd name="connsiteX3" fmla="*/ 0 w 8274669"/>
              <a:gd name="connsiteY3" fmla="*/ 3635025 h 3635025"/>
            </a:gdLst>
            <a:ahLst/>
            <a:cxnLst>
              <a:cxn ang="0">
                <a:pos x="connsiteX0" y="connsiteY0"/>
              </a:cxn>
              <a:cxn ang="0">
                <a:pos x="connsiteX1" y="connsiteY1"/>
              </a:cxn>
              <a:cxn ang="0">
                <a:pos x="connsiteX2" y="connsiteY2"/>
              </a:cxn>
              <a:cxn ang="0">
                <a:pos x="connsiteX3" y="connsiteY3"/>
              </a:cxn>
            </a:cxnLst>
            <a:rect l="l" t="t" r="r" b="b"/>
            <a:pathLst>
              <a:path w="8274669" h="3635025">
                <a:moveTo>
                  <a:pt x="540554" y="0"/>
                </a:moveTo>
                <a:lnTo>
                  <a:pt x="8274669" y="0"/>
                </a:lnTo>
                <a:lnTo>
                  <a:pt x="8274669" y="3635025"/>
                </a:lnTo>
                <a:lnTo>
                  <a:pt x="0" y="3635025"/>
                </a:lnTo>
                <a:close/>
              </a:path>
            </a:pathLst>
          </a:custGeom>
        </p:spPr>
      </p:pic>
    </p:spTree>
    <p:extLst>
      <p:ext uri="{BB962C8B-B14F-4D97-AF65-F5344CB8AC3E}">
        <p14:creationId xmlns:p14="http://schemas.microsoft.com/office/powerpoint/2010/main" val="3329563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Заголовок 1">
            <a:extLst>
              <a:ext uri="{FF2B5EF4-FFF2-40B4-BE49-F238E27FC236}">
                <a16:creationId xmlns:a16="http://schemas.microsoft.com/office/drawing/2014/main" id="{42B0F05A-A554-4ADA-B09C-E32F4B890328}"/>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Trace matrix</a:t>
            </a:r>
          </a:p>
        </p:txBody>
      </p:sp>
      <p:graphicFrame>
        <p:nvGraphicFramePr>
          <p:cNvPr id="7" name="Таблица 6">
            <a:extLst>
              <a:ext uri="{FF2B5EF4-FFF2-40B4-BE49-F238E27FC236}">
                <a16:creationId xmlns:a16="http://schemas.microsoft.com/office/drawing/2014/main" id="{0F363092-253F-466B-B31D-D48E94D511C6}"/>
              </a:ext>
            </a:extLst>
          </p:cNvPr>
          <p:cNvGraphicFramePr>
            <a:graphicFrameLocks noGrp="1"/>
          </p:cNvGraphicFramePr>
          <p:nvPr>
            <p:extLst>
              <p:ext uri="{D42A27DB-BD31-4B8C-83A1-F6EECF244321}">
                <p14:modId xmlns:p14="http://schemas.microsoft.com/office/powerpoint/2010/main" val="2856989217"/>
              </p:ext>
            </p:extLst>
          </p:nvPr>
        </p:nvGraphicFramePr>
        <p:xfrm>
          <a:off x="86263" y="43132"/>
          <a:ext cx="11895651" cy="6825996"/>
        </p:xfrm>
        <a:graphic>
          <a:graphicData uri="http://schemas.openxmlformats.org/drawingml/2006/table">
            <a:tbl>
              <a:tblPr firstRow="1" firstCol="1" bandRow="1">
                <a:tableStyleId>{8EC20E35-A176-4012-BC5E-935CFFF8708E}</a:tableStyleId>
              </a:tblPr>
              <a:tblGrid>
                <a:gridCol w="2385995">
                  <a:extLst>
                    <a:ext uri="{9D8B030D-6E8A-4147-A177-3AD203B41FA5}">
                      <a16:colId xmlns:a16="http://schemas.microsoft.com/office/drawing/2014/main" val="2081174941"/>
                    </a:ext>
                  </a:extLst>
                </a:gridCol>
                <a:gridCol w="1400991">
                  <a:extLst>
                    <a:ext uri="{9D8B030D-6E8A-4147-A177-3AD203B41FA5}">
                      <a16:colId xmlns:a16="http://schemas.microsoft.com/office/drawing/2014/main" val="3655981276"/>
                    </a:ext>
                  </a:extLst>
                </a:gridCol>
                <a:gridCol w="1010604">
                  <a:extLst>
                    <a:ext uri="{9D8B030D-6E8A-4147-A177-3AD203B41FA5}">
                      <a16:colId xmlns:a16="http://schemas.microsoft.com/office/drawing/2014/main" val="1596944265"/>
                    </a:ext>
                  </a:extLst>
                </a:gridCol>
                <a:gridCol w="1280159">
                  <a:extLst>
                    <a:ext uri="{9D8B030D-6E8A-4147-A177-3AD203B41FA5}">
                      <a16:colId xmlns:a16="http://schemas.microsoft.com/office/drawing/2014/main" val="597001738"/>
                    </a:ext>
                  </a:extLst>
                </a:gridCol>
                <a:gridCol w="1112882">
                  <a:extLst>
                    <a:ext uri="{9D8B030D-6E8A-4147-A177-3AD203B41FA5}">
                      <a16:colId xmlns:a16="http://schemas.microsoft.com/office/drawing/2014/main" val="3724270228"/>
                    </a:ext>
                  </a:extLst>
                </a:gridCol>
                <a:gridCol w="988623">
                  <a:extLst>
                    <a:ext uri="{9D8B030D-6E8A-4147-A177-3AD203B41FA5}">
                      <a16:colId xmlns:a16="http://schemas.microsoft.com/office/drawing/2014/main" val="1982191198"/>
                    </a:ext>
                  </a:extLst>
                </a:gridCol>
                <a:gridCol w="1091111">
                  <a:extLst>
                    <a:ext uri="{9D8B030D-6E8A-4147-A177-3AD203B41FA5}">
                      <a16:colId xmlns:a16="http://schemas.microsoft.com/office/drawing/2014/main" val="3981134993"/>
                    </a:ext>
                  </a:extLst>
                </a:gridCol>
                <a:gridCol w="1573078">
                  <a:extLst>
                    <a:ext uri="{9D8B030D-6E8A-4147-A177-3AD203B41FA5}">
                      <a16:colId xmlns:a16="http://schemas.microsoft.com/office/drawing/2014/main" val="3979767863"/>
                    </a:ext>
                  </a:extLst>
                </a:gridCol>
                <a:gridCol w="1052208">
                  <a:extLst>
                    <a:ext uri="{9D8B030D-6E8A-4147-A177-3AD203B41FA5}">
                      <a16:colId xmlns:a16="http://schemas.microsoft.com/office/drawing/2014/main" val="137024044"/>
                    </a:ext>
                  </a:extLst>
                </a:gridCol>
              </a:tblGrid>
              <a:tr h="912114">
                <a:tc>
                  <a:txBody>
                    <a:bodyPr/>
                    <a:lstStyle/>
                    <a:p>
                      <a:r>
                        <a:rPr lang="ru-RU" sz="2800" baseline="30000" err="1">
                          <a:effectLst/>
                        </a:rPr>
                        <a:t>Functions</a:t>
                      </a:r>
                      <a:r>
                        <a:rPr lang="ru-RU" sz="2800" baseline="30000">
                          <a:effectLst/>
                        </a:rPr>
                        <a:t>\</a:t>
                      </a:r>
                      <a:r>
                        <a:rPr lang="ru-RU" sz="2800" baseline="30000" err="1">
                          <a:effectLst/>
                        </a:rPr>
                        <a:t>Requriements</a:t>
                      </a:r>
                    </a:p>
                  </a:txBody>
                  <a:tcPr marL="32586" marR="32586" marT="0" marB="0"/>
                </a:tc>
                <a:tc>
                  <a:txBody>
                    <a:bodyPr/>
                    <a:lstStyle/>
                    <a:p>
                      <a:pPr lvl="0" algn="ctr">
                        <a:lnSpc>
                          <a:spcPct val="100000"/>
                        </a:lnSpc>
                        <a:spcBef>
                          <a:spcPts val="0"/>
                        </a:spcBef>
                        <a:spcAft>
                          <a:spcPts val="0"/>
                        </a:spcAft>
                        <a:buNone/>
                      </a:pPr>
                      <a:r>
                        <a:rPr lang="en" sz="1400" b="0" i="0" u="none" strike="noStrike" noProof="0">
                          <a:effectLst/>
                          <a:latin typeface="Consolas"/>
                        </a:rPr>
                        <a:t>Consumer profile</a:t>
                      </a:r>
                    </a:p>
                  </a:txBody>
                  <a:tcPr marL="32586" marR="32586" marT="0" marB="0" anchor="ctr"/>
                </a:tc>
                <a:tc>
                  <a:txBody>
                    <a:bodyPr/>
                    <a:lstStyle/>
                    <a:p>
                      <a:pPr lvl="0" algn="ctr">
                        <a:lnSpc>
                          <a:spcPct val="100000"/>
                        </a:lnSpc>
                        <a:spcBef>
                          <a:spcPts val="0"/>
                        </a:spcBef>
                        <a:spcAft>
                          <a:spcPts val="0"/>
                        </a:spcAft>
                        <a:buNone/>
                      </a:pPr>
                      <a:r>
                        <a:rPr lang="en" sz="1400" b="0" i="0" u="none" strike="noStrike" noProof="0">
                          <a:effectLst/>
                          <a:latin typeface="Consolas"/>
                        </a:rPr>
                        <a:t>Advertiser Profile</a:t>
                      </a:r>
                    </a:p>
                  </a:txBody>
                  <a:tcPr marL="32586" marR="32586" marT="0" marB="0" anchor="ctr"/>
                </a:tc>
                <a:tc>
                  <a:txBody>
                    <a:bodyPr/>
                    <a:lstStyle/>
                    <a:p>
                      <a:pPr lvl="0" algn="ctr">
                        <a:buNone/>
                      </a:pPr>
                      <a:r>
                        <a:rPr lang="en" sz="1400" b="0" i="0" u="none" strike="noStrike" noProof="0">
                          <a:effectLst/>
                          <a:latin typeface="Consolas"/>
                        </a:rPr>
                        <a:t>Saving information to the database</a:t>
                      </a:r>
                      <a:endParaRPr lang="ru-RU" sz="1400">
                        <a:effectLst/>
                      </a:endParaRPr>
                    </a:p>
                  </a:txBody>
                  <a:tcPr marL="32586" marR="32586" marT="0" marB="0" anchor="ctr"/>
                </a:tc>
                <a:tc>
                  <a:txBody>
                    <a:bodyPr/>
                    <a:lstStyle/>
                    <a:p>
                      <a:pPr lvl="0" algn="ctr">
                        <a:buNone/>
                      </a:pPr>
                      <a:r>
                        <a:rPr lang="en" sz="1400" b="0" i="0" u="none" strike="noStrike" noProof="0">
                          <a:effectLst/>
                          <a:latin typeface="Consolas"/>
                        </a:rPr>
                        <a:t>List of posts</a:t>
                      </a:r>
                      <a:endParaRPr lang="ru-RU" sz="1400">
                        <a:effectLst/>
                      </a:endParaRPr>
                    </a:p>
                  </a:txBody>
                  <a:tcPr marL="32586" marR="32586" marT="0" marB="0" anchor="ctr"/>
                </a:tc>
                <a:tc>
                  <a:txBody>
                    <a:bodyPr/>
                    <a:lstStyle/>
                    <a:p>
                      <a:pPr lvl="0" algn="ctr">
                        <a:buNone/>
                      </a:pPr>
                      <a:r>
                        <a:rPr lang="en" sz="1400" b="0" i="0" u="none" strike="noStrike" noProof="0">
                          <a:effectLst/>
                          <a:latin typeface="Consolas"/>
                        </a:rPr>
                        <a:t>User list</a:t>
                      </a:r>
                      <a:endParaRPr lang="ru-RU" sz="1400">
                        <a:effectLst/>
                      </a:endParaRPr>
                    </a:p>
                  </a:txBody>
                  <a:tcPr marL="32586" marR="32586" marT="0" marB="0" anchor="ctr"/>
                </a:tc>
                <a:tc>
                  <a:txBody>
                    <a:bodyPr/>
                    <a:lstStyle/>
                    <a:p>
                      <a:pPr lvl="0" algn="ctr">
                        <a:buNone/>
                      </a:pPr>
                      <a:r>
                        <a:rPr lang="en" sz="1400" b="0" i="0" u="none" strike="noStrike" noProof="0">
                          <a:effectLst/>
                          <a:latin typeface="Consolas"/>
                        </a:rPr>
                        <a:t>Configure application settings</a:t>
                      </a:r>
                      <a:endParaRPr lang="ru-RU" sz="1400">
                        <a:effectLst/>
                      </a:endParaRPr>
                    </a:p>
                  </a:txBody>
                  <a:tcPr marL="32586" marR="32586" marT="0" marB="0" anchor="ctr"/>
                </a:tc>
                <a:tc>
                  <a:txBody>
                    <a:bodyPr/>
                    <a:lstStyle/>
                    <a:p>
                      <a:pPr lvl="0" algn="ctr">
                        <a:buNone/>
                      </a:pPr>
                      <a:r>
                        <a:rPr lang="en" sz="1400" b="0" i="0" u="none" strike="noStrike" noProof="0">
                          <a:effectLst/>
                          <a:latin typeface="Consolas"/>
                        </a:rPr>
                        <a:t>Cross platform</a:t>
                      </a:r>
                      <a:endParaRPr lang="ru-RU" sz="1400">
                        <a:effectLst/>
                      </a:endParaRPr>
                    </a:p>
                  </a:txBody>
                  <a:tcPr marL="32586" marR="32586" marT="0" marB="0" anchor="ctr"/>
                </a:tc>
                <a:tc>
                  <a:txBody>
                    <a:bodyPr/>
                    <a:lstStyle/>
                    <a:p>
                      <a:pPr lvl="0" algn="ctr">
                        <a:lnSpc>
                          <a:spcPct val="114999"/>
                        </a:lnSpc>
                        <a:spcAft>
                          <a:spcPts val="1000"/>
                        </a:spcAft>
                        <a:buNone/>
                      </a:pPr>
                      <a:r>
                        <a:rPr lang="en" sz="1400" b="0" i="0" u="none" strike="noStrike" noProof="0">
                          <a:effectLst/>
                          <a:latin typeface="Consolas"/>
                        </a:rPr>
                        <a:t>Likes </a:t>
                      </a:r>
                      <a:r>
                        <a:rPr lang="en" sz="1400" b="0" i="0" u="none" strike="noStrike" noProof="0" err="1">
                          <a:effectLst/>
                          <a:latin typeface="Consolas"/>
                        </a:rPr>
                        <a:t>dyslike</a:t>
                      </a:r>
                      <a:r>
                        <a:rPr lang="en" sz="1400" b="0" i="0" u="none" strike="noStrike" noProof="0">
                          <a:effectLst/>
                          <a:latin typeface="Consolas"/>
                        </a:rPr>
                        <a:t> system</a:t>
                      </a:r>
                      <a:endParaRPr lang="ru-RU"/>
                    </a:p>
                  </a:txBody>
                  <a:tcPr marL="32586" marR="32586" marT="0" marB="0"/>
                </a:tc>
                <a:extLst>
                  <a:ext uri="{0D108BD9-81ED-4DB2-BD59-A6C34878D82A}">
                    <a16:rowId xmlns:a16="http://schemas.microsoft.com/office/drawing/2014/main" val="1813724974"/>
                  </a:ext>
                </a:extLst>
              </a:tr>
              <a:tr h="723900">
                <a:tc>
                  <a:txBody>
                    <a:bodyPr/>
                    <a:lstStyle/>
                    <a:p>
                      <a:pPr lvl="0" algn="ctr">
                        <a:lnSpc>
                          <a:spcPct val="100000"/>
                        </a:lnSpc>
                        <a:spcBef>
                          <a:spcPts val="0"/>
                        </a:spcBef>
                        <a:spcAft>
                          <a:spcPts val="0"/>
                        </a:spcAft>
                        <a:buNone/>
                      </a:pPr>
                      <a:endParaRPr lang="ru-RU"/>
                    </a:p>
                    <a:p>
                      <a:pPr lvl="0" algn="ctr">
                        <a:lnSpc>
                          <a:spcPct val="100000"/>
                        </a:lnSpc>
                        <a:spcBef>
                          <a:spcPts val="0"/>
                        </a:spcBef>
                        <a:spcAft>
                          <a:spcPts val="0"/>
                        </a:spcAft>
                        <a:buNone/>
                      </a:pPr>
                      <a:endParaRPr lang="ru-RU"/>
                    </a:p>
                    <a:p>
                      <a:pPr lvl="0" algn="ctr">
                        <a:lnSpc>
                          <a:spcPct val="100000"/>
                        </a:lnSpc>
                        <a:spcBef>
                          <a:spcPts val="0"/>
                        </a:spcBef>
                        <a:spcAft>
                          <a:spcPts val="0"/>
                        </a:spcAft>
                        <a:buNone/>
                      </a:pPr>
                      <a:r>
                        <a:rPr lang="ru-RU" sz="1400" b="0" i="0" u="none" strike="noStrike" noProof="0" err="1">
                          <a:effectLst/>
                          <a:latin typeface="Trebuchet MS"/>
                        </a:rPr>
                        <a:t>Add</a:t>
                      </a:r>
                      <a:r>
                        <a:rPr lang="ru-RU" sz="1400" b="0" i="0" u="none" strike="noStrike" noProof="0">
                          <a:effectLst/>
                          <a:latin typeface="Trebuchet MS"/>
                        </a:rPr>
                        <a:t> </a:t>
                      </a:r>
                      <a:r>
                        <a:rPr lang="ru-RU" sz="1400" b="0" i="0" u="none" strike="noStrike" noProof="0" err="1">
                          <a:effectLst/>
                          <a:latin typeface="Trebuchet MS"/>
                        </a:rPr>
                        <a:t>post</a:t>
                      </a:r>
                      <a:endParaRPr lang="ru-RU" err="1"/>
                    </a:p>
                  </a:txBody>
                  <a:tcPr marL="32586" marR="32586" marT="0" marB="0" anchor="ctr"/>
                </a:tc>
                <a:tc>
                  <a:txBody>
                    <a:bodyPr/>
                    <a:lstStyle/>
                    <a:p>
                      <a:pPr algn="ctr"/>
                      <a:r>
                        <a:rPr lang="ru-RU" sz="1400">
                          <a:effectLst/>
                        </a:rPr>
                        <a:t>+</a:t>
                      </a:r>
                    </a:p>
                  </a:txBody>
                  <a:tcPr marL="32586" marR="32586" marT="0" marB="0" anchor="ctr"/>
                </a:tc>
                <a:tc>
                  <a:txBody>
                    <a:bodyPr/>
                    <a:lstStyle/>
                    <a:p>
                      <a:pPr algn="ctr"/>
                      <a:r>
                        <a:rPr lang="ru-RU" sz="1400">
                          <a:effectLst/>
                        </a:rPr>
                        <a:t>+</a:t>
                      </a:r>
                    </a:p>
                  </a:txBody>
                  <a:tcPr marL="32586" marR="32586" marT="0" marB="0" anchor="ctr"/>
                </a:tc>
                <a:tc>
                  <a:txBody>
                    <a:bodyPr/>
                    <a:lstStyle/>
                    <a:p>
                      <a:pPr algn="ctr"/>
                      <a:r>
                        <a:rPr lang="ru-RU" sz="140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a:effectLst/>
                        </a:rPr>
                        <a:t>+</a:t>
                      </a:r>
                    </a:p>
                  </a:txBody>
                  <a:tcPr marL="32586" marR="32586" marT="0" marB="0" anchor="ctr"/>
                </a:tc>
                <a:extLst>
                  <a:ext uri="{0D108BD9-81ED-4DB2-BD59-A6C34878D82A}">
                    <a16:rowId xmlns:a16="http://schemas.microsoft.com/office/drawing/2014/main" val="76155513"/>
                  </a:ext>
                </a:extLst>
              </a:tr>
              <a:tr h="405384">
                <a:tc>
                  <a:txBody>
                    <a:bodyPr/>
                    <a:lstStyle/>
                    <a:p>
                      <a:pPr lvl="0" algn="ctr">
                        <a:buNone/>
                      </a:pPr>
                      <a:r>
                        <a:rPr lang="en" sz="1400" b="0" i="0" u="none" strike="noStrike" noProof="0">
                          <a:effectLst/>
                          <a:latin typeface="Consolas"/>
                        </a:rPr>
                        <a:t>Global user search</a:t>
                      </a: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2815520311"/>
                  </a:ext>
                </a:extLst>
              </a:tr>
              <a:tr h="405384">
                <a:tc>
                  <a:txBody>
                    <a:bodyPr/>
                    <a:lstStyle/>
                    <a:p>
                      <a:pPr lvl="0" algn="ctr">
                        <a:buNone/>
                      </a:pPr>
                      <a:r>
                        <a:rPr lang="en" sz="1400" b="0" i="0" u="none" strike="noStrike" noProof="0">
                          <a:effectLst/>
                          <a:latin typeface="Consolas"/>
                        </a:rPr>
                        <a:t>View tape</a:t>
                      </a:r>
                      <a:r>
                        <a:rPr lang="ru-RU" sz="1400">
                          <a:effectLst/>
                        </a:rPr>
                        <a:t> </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endParaRPr lang="ru-RU" sz="1400">
                        <a:effectLst/>
                      </a:endParaRPr>
                    </a:p>
                  </a:txBody>
                  <a:tcPr marL="32586" marR="32586" marT="0" marB="0" anchor="ctr"/>
                </a:tc>
                <a:tc>
                  <a:txBody>
                    <a:bodyPr/>
                    <a:lstStyle/>
                    <a:p>
                      <a:pPr algn="ctr"/>
                      <a:r>
                        <a:rPr lang="ru-RU" sz="140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a:effectLst/>
                        </a:rPr>
                        <a:t>+</a:t>
                      </a:r>
                    </a:p>
                  </a:txBody>
                  <a:tcPr marL="32586" marR="32586" marT="0" marB="0" anchor="ctr"/>
                </a:tc>
                <a:extLst>
                  <a:ext uri="{0D108BD9-81ED-4DB2-BD59-A6C34878D82A}">
                    <a16:rowId xmlns:a16="http://schemas.microsoft.com/office/drawing/2014/main" val="4281919727"/>
                  </a:ext>
                </a:extLst>
              </a:tr>
              <a:tr h="405384">
                <a:tc>
                  <a:txBody>
                    <a:bodyPr/>
                    <a:lstStyle/>
                    <a:p>
                      <a:pPr lvl="0" algn="ctr">
                        <a:buNone/>
                      </a:pPr>
                      <a:r>
                        <a:rPr lang="en" sz="1400" b="0" i="0" u="none" strike="noStrike" noProof="0">
                          <a:effectLst/>
                          <a:latin typeface="Consolas"/>
                        </a:rPr>
                        <a:t>Configuration settings</a:t>
                      </a: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endParaRPr lang="ru-RU" sz="1400">
                        <a:effectLst/>
                      </a:endParaRPr>
                    </a:p>
                  </a:txBody>
                  <a:tcPr marL="32586" marR="32586" marT="0" marB="0" anchor="ctr"/>
                </a:tc>
                <a:tc>
                  <a:txBody>
                    <a:bodyPr/>
                    <a:lstStyle/>
                    <a:p>
                      <a:pPr algn="ctr"/>
                      <a:r>
                        <a:rPr lang="ru-RU" sz="140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686737098"/>
                  </a:ext>
                </a:extLst>
              </a:tr>
              <a:tr h="405384">
                <a:tc>
                  <a:txBody>
                    <a:bodyPr/>
                    <a:lstStyle/>
                    <a:p>
                      <a:pPr lvl="0" algn="ctr">
                        <a:buNone/>
                      </a:pPr>
                      <a:r>
                        <a:rPr lang="en" sz="1400" b="0" i="0" u="none" strike="noStrike" noProof="0">
                          <a:effectLst/>
                          <a:latin typeface="Consolas"/>
                        </a:rPr>
                        <a:t>Writing and reading messages</a:t>
                      </a:r>
                      <a:endParaRPr lang="ru-RU" sz="1400">
                        <a:effectLst/>
                      </a:endParaRPr>
                    </a:p>
                  </a:txBody>
                  <a:tcPr marL="32586" marR="32586" marT="0" marB="0" anchor="ctr"/>
                </a:tc>
                <a:tc>
                  <a:txBody>
                    <a:bodyPr/>
                    <a:lstStyle/>
                    <a:p>
                      <a:pPr algn="ctr"/>
                      <a:r>
                        <a:rPr lang="ru-RU" sz="1400">
                          <a:effectLst/>
                        </a:rPr>
                        <a:t>+</a:t>
                      </a:r>
                    </a:p>
                  </a:txBody>
                  <a:tcPr marL="32586" marR="32586" marT="0" marB="0" anchor="ctr"/>
                </a:tc>
                <a:tc>
                  <a:txBody>
                    <a:bodyPr/>
                    <a:lstStyle/>
                    <a:p>
                      <a:pPr algn="ctr"/>
                      <a:r>
                        <a:rPr lang="ru-RU" sz="1400">
                          <a:effectLst/>
                        </a:rPr>
                        <a:t>+</a:t>
                      </a:r>
                    </a:p>
                  </a:txBody>
                  <a:tcPr marL="32586" marR="32586" marT="0" marB="0" anchor="ctr"/>
                </a:tc>
                <a:tc>
                  <a:txBody>
                    <a:bodyPr/>
                    <a:lstStyle/>
                    <a:p>
                      <a:pPr algn="ctr"/>
                      <a:r>
                        <a:rPr lang="ru-RU" sz="140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3144997497"/>
                  </a:ext>
                </a:extLst>
              </a:tr>
              <a:tr h="405384">
                <a:tc>
                  <a:txBody>
                    <a:bodyPr/>
                    <a:lstStyle/>
                    <a:p>
                      <a:pPr lvl="0" algn="ctr">
                        <a:buNone/>
                      </a:pPr>
                      <a:r>
                        <a:rPr lang="en" sz="1400" b="0" i="0" u="none" strike="noStrike" noProof="0">
                          <a:effectLst/>
                          <a:latin typeface="Consolas"/>
                        </a:rPr>
                        <a:t>Community Creation and Maintenance</a:t>
                      </a:r>
                      <a:endParaRPr lang="ru-RU"/>
                    </a:p>
                  </a:txBody>
                  <a:tcPr marL="32586" marR="32586" marT="0" marB="0" anchor="ctr"/>
                </a:tc>
                <a:tc>
                  <a:txBody>
                    <a:bodyPr/>
                    <a:lstStyle/>
                    <a:p>
                      <a:pPr algn="ctr"/>
                      <a:r>
                        <a:rPr lang="ru-RU" sz="1400">
                          <a:effectLst/>
                        </a:rPr>
                        <a:t>+</a:t>
                      </a:r>
                    </a:p>
                  </a:txBody>
                  <a:tcPr marL="32586" marR="32586" marT="0" marB="0" anchor="ctr"/>
                </a:tc>
                <a:tc>
                  <a:txBody>
                    <a:bodyPr/>
                    <a:lstStyle/>
                    <a:p>
                      <a:pPr algn="ctr"/>
                      <a:r>
                        <a:rPr lang="ru-RU" sz="1400">
                          <a:effectLst/>
                        </a:rPr>
                        <a:t>+</a:t>
                      </a:r>
                    </a:p>
                  </a:txBody>
                  <a:tcPr marL="32586" marR="32586" marT="0" marB="0" anchor="ctr"/>
                </a:tc>
                <a:tc>
                  <a:txBody>
                    <a:bodyPr/>
                    <a:lstStyle/>
                    <a:p>
                      <a:pPr algn="ctr"/>
                      <a:r>
                        <a:rPr lang="ru-RU" sz="140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4179824053"/>
                  </a:ext>
                </a:extLst>
              </a:tr>
              <a:tr h="405384">
                <a:tc>
                  <a:txBody>
                    <a:bodyPr/>
                    <a:lstStyle/>
                    <a:p>
                      <a:pPr lvl="0" algn="ctr">
                        <a:buNone/>
                      </a:pPr>
                      <a:r>
                        <a:rPr lang="en" sz="1400" b="0" i="0" u="none" strike="noStrike" noProof="0">
                          <a:effectLst/>
                          <a:latin typeface="Consolas"/>
                        </a:rPr>
                        <a:t>Add and edit personal data</a:t>
                      </a:r>
                      <a:endParaRPr lang="ru-RU" sz="1400">
                        <a:effectLst/>
                      </a:endParaRPr>
                    </a:p>
                  </a:txBody>
                  <a:tcPr marL="32586" marR="32586" marT="0" marB="0" anchor="ctr"/>
                </a:tc>
                <a:tc>
                  <a:txBody>
                    <a:bodyPr/>
                    <a:lstStyle/>
                    <a:p>
                      <a:pPr algn="ctr"/>
                      <a:r>
                        <a:rPr lang="ru-RU" sz="1400">
                          <a:effectLst/>
                        </a:rPr>
                        <a:t>+</a:t>
                      </a:r>
                    </a:p>
                  </a:txBody>
                  <a:tcPr marL="32586" marR="32586" marT="0" marB="0" anchor="ctr"/>
                </a:tc>
                <a:tc>
                  <a:txBody>
                    <a:bodyPr/>
                    <a:lstStyle/>
                    <a:p>
                      <a:pPr algn="ctr"/>
                      <a:r>
                        <a:rPr lang="ru-RU" sz="1400">
                          <a:effectLst/>
                        </a:rPr>
                        <a:t>+</a:t>
                      </a:r>
                    </a:p>
                  </a:txBody>
                  <a:tcPr marL="32586" marR="32586" marT="0" marB="0" anchor="ctr"/>
                </a:tc>
                <a:tc>
                  <a:txBody>
                    <a:bodyPr/>
                    <a:lstStyle/>
                    <a:p>
                      <a:pPr algn="ctr"/>
                      <a:r>
                        <a:rPr lang="ru-RU" sz="140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2846621491"/>
                  </a:ext>
                </a:extLst>
              </a:tr>
              <a:tr h="608075">
                <a:tc>
                  <a:txBody>
                    <a:bodyPr/>
                    <a:lstStyle/>
                    <a:p>
                      <a:pPr lvl="0" algn="ctr">
                        <a:buNone/>
                      </a:pPr>
                      <a:r>
                        <a:rPr lang="en" sz="1400" b="0" i="0" u="none" strike="noStrike" noProof="0">
                          <a:effectLst/>
                          <a:latin typeface="Consolas"/>
                        </a:rPr>
                        <a:t>Search and subscribe (paid / free) to communities</a:t>
                      </a:r>
                      <a:endParaRPr lang="ru-RU" sz="1400">
                        <a:effectLst/>
                      </a:endParaRPr>
                    </a:p>
                  </a:txBody>
                  <a:tcPr marL="32586" marR="32586" marT="0" marB="0" anchor="ctr"/>
                </a:tc>
                <a:tc>
                  <a:txBody>
                    <a:bodyPr/>
                    <a:lstStyle/>
                    <a:p>
                      <a:pPr algn="ctr"/>
                      <a:r>
                        <a:rPr lang="ru-RU" sz="1400">
                          <a:effectLst/>
                        </a:rPr>
                        <a:t>+</a:t>
                      </a:r>
                    </a:p>
                  </a:txBody>
                  <a:tcPr marL="32586" marR="32586" marT="0" marB="0" anchor="ctr"/>
                </a:tc>
                <a:tc>
                  <a:txBody>
                    <a:bodyPr/>
                    <a:lstStyle/>
                    <a:p>
                      <a:endParaRPr lang="ru-RU" sz="1400">
                        <a:effectLst/>
                      </a:endParaRPr>
                    </a:p>
                  </a:txBody>
                  <a:tcPr marL="32586" marR="32586" marT="0" marB="0" anchor="ctr"/>
                </a:tc>
                <a:tc>
                  <a:txBody>
                    <a:bodyPr/>
                    <a:lstStyle/>
                    <a:p>
                      <a:pPr algn="ctr"/>
                      <a:r>
                        <a:rPr lang="ru-RU" sz="1400">
                          <a:effectLst/>
                        </a:rPr>
                        <a:t>+</a:t>
                      </a:r>
                    </a:p>
                  </a:txBody>
                  <a:tcPr marL="32586" marR="32586" marT="0" marB="0" anchor="ctr"/>
                </a:tc>
                <a:tc>
                  <a:txBody>
                    <a:bodyPr/>
                    <a:lstStyle/>
                    <a:p>
                      <a:pPr algn="ctr"/>
                      <a:r>
                        <a:rPr lang="ru-RU" sz="140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3713298838"/>
                  </a:ext>
                </a:extLst>
              </a:tr>
              <a:tr h="564642">
                <a:tc>
                  <a:txBody>
                    <a:bodyPr/>
                    <a:lstStyle/>
                    <a:p>
                      <a:pPr lvl="0" algn="ctr">
                        <a:buNone/>
                      </a:pPr>
                      <a:r>
                        <a:rPr lang="en" sz="1400" b="0" i="0" u="none" strike="noStrike" noProof="0">
                          <a:effectLst/>
                          <a:latin typeface="Consolas"/>
                        </a:rPr>
                        <a:t>Saving and restoring database</a:t>
                      </a: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a:effectLst/>
                        </a:rPr>
                        <a:t>+</a:t>
                      </a:r>
                    </a:p>
                  </a:txBody>
                  <a:tcPr marL="32586" marR="32586" marT="0" marB="0" anchor="ctr"/>
                </a:tc>
                <a:tc>
                  <a:txBody>
                    <a:bodyPr/>
                    <a:lstStyle/>
                    <a:p>
                      <a:pPr algn="ctr"/>
                      <a:r>
                        <a:rPr lang="ru-RU" sz="1400">
                          <a:effectLst/>
                        </a:rPr>
                        <a:t>+</a:t>
                      </a: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331914356"/>
                  </a:ext>
                </a:extLst>
              </a:tr>
              <a:tr h="405384">
                <a:tc>
                  <a:txBody>
                    <a:bodyPr/>
                    <a:lstStyle/>
                    <a:p>
                      <a:pPr lvl="0" algn="ctr">
                        <a:spcAft>
                          <a:spcPts val="0"/>
                        </a:spcAft>
                        <a:buNone/>
                      </a:pPr>
                      <a:r>
                        <a:rPr lang="en" sz="1400" b="0" i="0" u="none" strike="noStrike" noProof="0">
                          <a:effectLst/>
                          <a:latin typeface="Consolas"/>
                        </a:rPr>
                        <a:t>Collaboration</a:t>
                      </a:r>
                      <a:endParaRPr lang="ru-RU" sz="1400">
                        <a:effectLst/>
                      </a:endParaRPr>
                    </a:p>
                  </a:txBody>
                  <a:tcPr marL="32586" marR="32586" marT="0" marB="0"/>
                </a:tc>
                <a:tc>
                  <a:txBody>
                    <a:bodyPr/>
                    <a:lstStyle/>
                    <a:p>
                      <a:pPr algn="ctr">
                        <a:spcAft>
                          <a:spcPts val="0"/>
                        </a:spcAft>
                      </a:pPr>
                      <a:r>
                        <a:rPr lang="ru-RU" sz="1400">
                          <a:effectLst/>
                        </a:rPr>
                        <a:t>+</a:t>
                      </a:r>
                    </a:p>
                  </a:txBody>
                  <a:tcPr marL="32586" marR="32586" marT="0" marB="0"/>
                </a:tc>
                <a:tc>
                  <a:txBody>
                    <a:bodyPr/>
                    <a:lstStyle/>
                    <a:p>
                      <a:pPr algn="ctr">
                        <a:spcAft>
                          <a:spcPts val="0"/>
                        </a:spcAft>
                      </a:pPr>
                      <a:endParaRPr lang="ru-RU" sz="1400">
                        <a:effectLst/>
                      </a:endParaRPr>
                    </a:p>
                  </a:txBody>
                  <a:tcPr marL="32586" marR="32586" marT="0" marB="0"/>
                </a:tc>
                <a:tc>
                  <a:txBody>
                    <a:bodyPr/>
                    <a:lstStyle/>
                    <a:p>
                      <a:pPr algn="ctr">
                        <a:spcAft>
                          <a:spcPts val="0"/>
                        </a:spcAft>
                      </a:pPr>
                      <a:r>
                        <a:rPr lang="ru-RU" sz="1400">
                          <a:effectLst/>
                        </a:rPr>
                        <a:t>+</a:t>
                      </a:r>
                    </a:p>
                  </a:txBody>
                  <a:tcPr marL="32586" marR="32586" marT="0" marB="0"/>
                </a:tc>
                <a:tc>
                  <a:txBody>
                    <a:bodyPr/>
                    <a:lstStyle/>
                    <a:p>
                      <a:pPr algn="ctr">
                        <a:spcAft>
                          <a:spcPts val="0"/>
                        </a:spcAft>
                      </a:pPr>
                      <a:r>
                        <a:rPr lang="ru-RU" sz="1400">
                          <a:effectLst/>
                        </a:rPr>
                        <a:t>+</a:t>
                      </a:r>
                    </a:p>
                  </a:txBody>
                  <a:tcPr marL="32586" marR="32586" marT="0" marB="0"/>
                </a:tc>
                <a:tc>
                  <a:txBody>
                    <a:bodyPr/>
                    <a:lstStyle/>
                    <a:p>
                      <a:pPr algn="ctr">
                        <a:spcAft>
                          <a:spcPts val="0"/>
                        </a:spcAft>
                      </a:pPr>
                      <a:r>
                        <a:rPr lang="ru-RU" sz="1400">
                          <a:effectLst/>
                        </a:rPr>
                        <a:t>+</a:t>
                      </a:r>
                    </a:p>
                  </a:txBody>
                  <a:tcPr marL="32586" marR="32586" marT="0" marB="0"/>
                </a:tc>
                <a:tc>
                  <a:txBody>
                    <a:bodyPr/>
                    <a:lstStyle/>
                    <a:p>
                      <a:pPr algn="ctr">
                        <a:spcAft>
                          <a:spcPts val="0"/>
                        </a:spcAft>
                      </a:pPr>
                      <a:endParaRPr lang="ru-RU" sz="1400">
                        <a:effectLst/>
                      </a:endParaRPr>
                    </a:p>
                  </a:txBody>
                  <a:tcPr marL="32586" marR="32586" marT="0" marB="0"/>
                </a:tc>
                <a:tc>
                  <a:txBody>
                    <a:bodyPr/>
                    <a:lstStyle/>
                    <a:p>
                      <a:pPr algn="ctr">
                        <a:spcAft>
                          <a:spcPts val="0"/>
                        </a:spcAft>
                      </a:pPr>
                      <a:endParaRPr lang="ru-RU" sz="1400">
                        <a:effectLst/>
                      </a:endParaRPr>
                    </a:p>
                  </a:txBody>
                  <a:tcPr marL="32586" marR="32586" marT="0" marB="0"/>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452216007"/>
                  </a:ext>
                </a:extLst>
              </a:tr>
              <a:tr h="405384">
                <a:tc>
                  <a:txBody>
                    <a:bodyPr/>
                    <a:lstStyle/>
                    <a:p>
                      <a:pPr lvl="0" algn="ctr">
                        <a:spcAft>
                          <a:spcPts val="0"/>
                        </a:spcAft>
                        <a:buNone/>
                      </a:pPr>
                      <a:r>
                        <a:rPr lang="en" sz="1400" b="0" i="0" u="none" strike="noStrike" noProof="0">
                          <a:effectLst/>
                          <a:latin typeface="Consolas"/>
                        </a:rPr>
                        <a:t>Referral system</a:t>
                      </a:r>
                      <a:endParaRPr lang="ru-RU" sz="1400">
                        <a:effectLst/>
                      </a:endParaRPr>
                    </a:p>
                  </a:txBody>
                  <a:tcPr marL="32586" marR="32586" marT="0" marB="0"/>
                </a:tc>
                <a:tc>
                  <a:txBody>
                    <a:bodyPr/>
                    <a:lstStyle/>
                    <a:p>
                      <a:pPr lvl="0" algn="ctr">
                        <a:buNone/>
                      </a:pPr>
                      <a:r>
                        <a:rPr lang="ru-RU" sz="1400">
                          <a:effectLst/>
                        </a:rPr>
                        <a:t>+</a:t>
                      </a:r>
                    </a:p>
                  </a:txBody>
                  <a:tcPr marL="32586" marR="32586" marT="0" marB="0" anchor="ctr"/>
                </a:tc>
                <a:tc>
                  <a:txBody>
                    <a:bodyPr/>
                    <a:lstStyle/>
                    <a:p>
                      <a:pPr>
                        <a:spcAft>
                          <a:spcPts val="0"/>
                        </a:spcAft>
                      </a:pPr>
                      <a:endParaRPr lang="ru-RU" sz="1400">
                        <a:effectLst/>
                      </a:endParaRPr>
                    </a:p>
                  </a:txBody>
                  <a:tcPr marL="32586" marR="32586" marT="0" marB="0"/>
                </a:tc>
                <a:tc>
                  <a:txBody>
                    <a:bodyPr/>
                    <a:lstStyle/>
                    <a:p>
                      <a:pPr lvl="0">
                        <a:spcAft>
                          <a:spcPts val="0"/>
                        </a:spcAft>
                        <a:buNone/>
                      </a:pPr>
                      <a:endParaRPr lang="ru-RU" sz="1400">
                        <a:effectLst/>
                      </a:endParaRPr>
                    </a:p>
                  </a:txBody>
                  <a:tcPr marL="32586" marR="32586" marT="0" marB="0"/>
                </a:tc>
                <a:tc>
                  <a:txBody>
                    <a:bodyPr/>
                    <a:lstStyle/>
                    <a:p>
                      <a:pPr lvl="0">
                        <a:spcAft>
                          <a:spcPts val="0"/>
                        </a:spcAft>
                        <a:buNone/>
                      </a:pPr>
                      <a:endParaRPr lang="ru-RU" sz="1400">
                        <a:effectLst/>
                      </a:endParaRPr>
                    </a:p>
                  </a:txBody>
                  <a:tcPr marL="32586" marR="32586" marT="0" marB="0"/>
                </a:tc>
                <a:tc>
                  <a:txBody>
                    <a:bodyPr/>
                    <a:lstStyle/>
                    <a:p>
                      <a:pPr lvl="0" algn="ctr">
                        <a:buNone/>
                      </a:pPr>
                      <a:r>
                        <a:rPr lang="ru-RU" sz="1400">
                          <a:effectLst/>
                        </a:rPr>
                        <a:t>+</a:t>
                      </a:r>
                      <a:endParaRPr lang="ru-RU" sz="1400"/>
                    </a:p>
                  </a:txBody>
                  <a:tcPr marL="32586" marR="32586" marT="0" marB="0" anchor="ctr"/>
                </a:tc>
                <a:tc>
                  <a:txBody>
                    <a:bodyPr/>
                    <a:lstStyle/>
                    <a:p>
                      <a:pPr lvl="0">
                        <a:spcAft>
                          <a:spcPts val="0"/>
                        </a:spcAft>
                        <a:buNone/>
                      </a:pPr>
                      <a:endParaRPr lang="ru-RU" sz="1400">
                        <a:effectLst/>
                      </a:endParaRPr>
                    </a:p>
                  </a:txBody>
                  <a:tcPr marL="32586" marR="32586" marT="0" marB="0"/>
                </a:tc>
                <a:tc>
                  <a:txBody>
                    <a:bodyPr/>
                    <a:lstStyle/>
                    <a:p>
                      <a:pPr lvl="0">
                        <a:spcAft>
                          <a:spcPts val="0"/>
                        </a:spcAft>
                        <a:buNone/>
                      </a:pPr>
                      <a:endParaRPr lang="ru-RU" sz="1400">
                        <a:effectLst/>
                      </a:endParaRPr>
                    </a:p>
                  </a:txBody>
                  <a:tcPr marL="32586" marR="32586" marT="0" marB="0"/>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2661525086"/>
                  </a:ext>
                </a:extLst>
              </a:tr>
              <a:tr h="608075">
                <a:tc>
                  <a:txBody>
                    <a:bodyPr/>
                    <a:lstStyle/>
                    <a:p>
                      <a:pPr lvl="0" algn="ctr">
                        <a:spcAft>
                          <a:spcPts val="0"/>
                        </a:spcAft>
                        <a:buNone/>
                      </a:pPr>
                      <a:r>
                        <a:rPr lang="en" sz="1400" b="0" i="0" u="none" strike="noStrike" noProof="0">
                          <a:effectLst/>
                          <a:latin typeface="Consolas"/>
                        </a:rPr>
                        <a:t>Monetizing content based on likes or dislikes</a:t>
                      </a:r>
                      <a:endParaRPr lang="ru-RU"/>
                    </a:p>
                  </a:txBody>
                  <a:tcPr marL="32586" marR="32586" marT="0" marB="0"/>
                </a:tc>
                <a:tc>
                  <a:txBody>
                    <a:bodyPr/>
                    <a:lstStyle/>
                    <a:p>
                      <a:pPr lvl="0" algn="ctr">
                        <a:buNone/>
                      </a:pPr>
                      <a:r>
                        <a:rPr lang="ru-RU" sz="1400">
                          <a:effectLst/>
                        </a:rPr>
                        <a:t>+</a:t>
                      </a:r>
                    </a:p>
                  </a:txBody>
                  <a:tcPr marL="32586" marR="32586" marT="0" marB="0" anchor="ctr"/>
                </a:tc>
                <a:tc>
                  <a:txBody>
                    <a:bodyPr/>
                    <a:lstStyle/>
                    <a:p>
                      <a:pPr algn="ctr"/>
                      <a:r>
                        <a:rPr lang="ru-RU" sz="1400">
                          <a:effectLst/>
                        </a:rPr>
                        <a:t>+</a:t>
                      </a:r>
                    </a:p>
                  </a:txBody>
                  <a:tcPr marL="32586" marR="32586" marT="0" marB="0" anchor="ctr"/>
                </a:tc>
                <a:tc>
                  <a:txBody>
                    <a:bodyPr/>
                    <a:lstStyle/>
                    <a:p>
                      <a:pPr lvl="0">
                        <a:spcAft>
                          <a:spcPts val="0"/>
                        </a:spcAft>
                        <a:buNone/>
                      </a:pPr>
                      <a:endParaRPr lang="ru-RU" sz="1400">
                        <a:effectLst/>
                      </a:endParaRPr>
                    </a:p>
                  </a:txBody>
                  <a:tcPr marL="32586" marR="32586" marT="0" marB="0"/>
                </a:tc>
                <a:tc>
                  <a:txBody>
                    <a:bodyPr/>
                    <a:lstStyle/>
                    <a:p>
                      <a:pPr lvl="0" algn="ctr">
                        <a:buNone/>
                      </a:pPr>
                      <a:r>
                        <a:rPr lang="ru-RU" sz="1400">
                          <a:effectLst/>
                        </a:rPr>
                        <a:t>+</a:t>
                      </a:r>
                      <a:endParaRPr lang="ru-RU" sz="1400"/>
                    </a:p>
                  </a:txBody>
                  <a:tcPr marL="32586" marR="32586" marT="0" marB="0" anchor="ctr"/>
                </a:tc>
                <a:tc>
                  <a:txBody>
                    <a:bodyPr/>
                    <a:lstStyle/>
                    <a:p>
                      <a:pPr lvl="0" algn="ctr">
                        <a:buNone/>
                      </a:pPr>
                      <a:r>
                        <a:rPr lang="ru-RU" sz="1400">
                          <a:effectLst/>
                        </a:rPr>
                        <a:t>+</a:t>
                      </a:r>
                      <a:endParaRPr lang="ru-RU" sz="1400"/>
                    </a:p>
                  </a:txBody>
                  <a:tcPr marL="32586" marR="32586" marT="0" marB="0" anchor="ctr"/>
                </a:tc>
                <a:tc>
                  <a:txBody>
                    <a:bodyPr/>
                    <a:lstStyle/>
                    <a:p>
                      <a:pPr lvl="0">
                        <a:spcAft>
                          <a:spcPts val="0"/>
                        </a:spcAft>
                        <a:buNone/>
                      </a:pPr>
                      <a:endParaRPr lang="ru-RU" sz="1400">
                        <a:effectLst/>
                      </a:endParaRPr>
                    </a:p>
                  </a:txBody>
                  <a:tcPr marL="32586" marR="32586" marT="0" marB="0"/>
                </a:tc>
                <a:tc>
                  <a:txBody>
                    <a:bodyPr/>
                    <a:lstStyle/>
                    <a:p>
                      <a:pPr lvl="0">
                        <a:spcAft>
                          <a:spcPts val="0"/>
                        </a:spcAft>
                        <a:buNone/>
                      </a:pPr>
                      <a:endParaRPr lang="ru-RU" sz="1400">
                        <a:effectLst/>
                      </a:endParaRPr>
                    </a:p>
                  </a:txBody>
                  <a:tcPr marL="32586" marR="32586" marT="0" marB="0"/>
                </a:tc>
                <a:tc>
                  <a:txBody>
                    <a:bodyPr/>
                    <a:lstStyle/>
                    <a:p>
                      <a:pPr algn="ctr"/>
                      <a:r>
                        <a:rPr lang="ru-RU" sz="1400">
                          <a:effectLst/>
                        </a:rPr>
                        <a:t>+</a:t>
                      </a:r>
                    </a:p>
                  </a:txBody>
                  <a:tcPr marL="32586" marR="32586" marT="0" marB="0" anchor="ctr"/>
                </a:tc>
                <a:extLst>
                  <a:ext uri="{0D108BD9-81ED-4DB2-BD59-A6C34878D82A}">
                    <a16:rowId xmlns:a16="http://schemas.microsoft.com/office/drawing/2014/main" val="1162023204"/>
                  </a:ext>
                </a:extLst>
              </a:tr>
            </a:tbl>
          </a:graphicData>
        </a:graphic>
      </p:graphicFrame>
    </p:spTree>
    <p:extLst>
      <p:ext uri="{BB962C8B-B14F-4D97-AF65-F5344CB8AC3E}">
        <p14:creationId xmlns:p14="http://schemas.microsoft.com/office/powerpoint/2010/main" val="513530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830122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Рисунок 2">
            <a:extLst>
              <a:ext uri="{FF2B5EF4-FFF2-40B4-BE49-F238E27FC236}">
                <a16:creationId xmlns:a16="http://schemas.microsoft.com/office/drawing/2014/main" id="{25E5E373-D4E9-4311-8D25-84F56C875949}"/>
              </a:ext>
            </a:extLst>
          </p:cNvPr>
          <p:cNvPicPr>
            <a:picLocks noChangeAspect="1"/>
          </p:cNvPicPr>
          <p:nvPr/>
        </p:nvPicPr>
        <p:blipFill>
          <a:blip r:embed="rId2"/>
          <a:stretch>
            <a:fillRect/>
          </a:stretch>
        </p:blipFill>
        <p:spPr>
          <a:xfrm>
            <a:off x="478353" y="485013"/>
            <a:ext cx="8299477" cy="5913101"/>
          </a:xfrm>
          <a:prstGeom prst="rect">
            <a:avLst/>
          </a:prstGeom>
        </p:spPr>
      </p:pic>
    </p:spTree>
    <p:extLst>
      <p:ext uri="{BB962C8B-B14F-4D97-AF65-F5344CB8AC3E}">
        <p14:creationId xmlns:p14="http://schemas.microsoft.com/office/powerpoint/2010/main" val="830526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181723" y="609600"/>
            <a:ext cx="4512989" cy="2227730"/>
          </a:xfrm>
        </p:spPr>
        <p:txBody>
          <a:bodyPr vert="horz" lIns="91440" tIns="45720" rIns="91440" bIns="45720" rtlCol="0" anchor="ctr">
            <a:normAutofit/>
          </a:bodyPr>
          <a:lstStyle/>
          <a:p>
            <a:r>
              <a:rPr lang="en-US">
                <a:solidFill>
                  <a:srgbClr val="FFFFFF"/>
                </a:solidFill>
              </a:rPr>
              <a:t>Users problems</a:t>
            </a:r>
            <a:endParaRPr lang="ru-RU">
              <a:solidFill>
                <a:srgbClr val="FFFFFF"/>
              </a:solidFill>
            </a:endParaRPr>
          </a:p>
        </p:txBody>
      </p:sp>
      <p:pic>
        <p:nvPicPr>
          <p:cNvPr id="3" name="Picture 4">
            <a:extLst>
              <a:ext uri="{FF2B5EF4-FFF2-40B4-BE49-F238E27FC236}">
                <a16:creationId xmlns:a16="http://schemas.microsoft.com/office/drawing/2014/main" id="{4CCB63A8-2148-4B0F-B45B-9100BA4B2A6B}"/>
              </a:ext>
            </a:extLst>
          </p:cNvPr>
          <p:cNvPicPr>
            <a:picLocks noChangeAspect="1"/>
          </p:cNvPicPr>
          <p:nvPr/>
        </p:nvPicPr>
        <p:blipFill>
          <a:blip r:embed="rId2"/>
          <a:stretch>
            <a:fillRect/>
          </a:stretch>
        </p:blipFill>
        <p:spPr>
          <a:xfrm>
            <a:off x="757251" y="1545062"/>
            <a:ext cx="3856774" cy="3856774"/>
          </a:xfrm>
          <a:prstGeom prst="rect">
            <a:avLst/>
          </a:prstGeom>
          <a:scene3d>
            <a:camera prst="orthographicFront"/>
            <a:lightRig rig="contrasting" dir="t">
              <a:rot lat="0" lon="0" rev="3000000"/>
            </a:lightRig>
          </a:scene3d>
          <a:sp3d contourW="7620">
            <a:bevelT w="95250" h="31750"/>
            <a:contourClr>
              <a:srgbClr val="333333"/>
            </a:contourClr>
          </a:sp3d>
        </p:spPr>
      </p:pic>
      <p:graphicFrame>
        <p:nvGraphicFramePr>
          <p:cNvPr id="6" name="Diagram 6">
            <a:extLst>
              <a:ext uri="{FF2B5EF4-FFF2-40B4-BE49-F238E27FC236}">
                <a16:creationId xmlns:a16="http://schemas.microsoft.com/office/drawing/2014/main" id="{CA317B36-2B29-430E-9E11-1BB1937EE223}"/>
              </a:ext>
            </a:extLst>
          </p:cNvPr>
          <p:cNvGraphicFramePr/>
          <p:nvPr>
            <p:extLst>
              <p:ext uri="{D42A27DB-BD31-4B8C-83A1-F6EECF244321}">
                <p14:modId xmlns:p14="http://schemas.microsoft.com/office/powerpoint/2010/main" val="2879555870"/>
              </p:ext>
            </p:extLst>
          </p:nvPr>
        </p:nvGraphicFramePr>
        <p:xfrm>
          <a:off x="7181725" y="2837329"/>
          <a:ext cx="4512988" cy="3317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7385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7">
            <a:extLst>
              <a:ext uri="{FF2B5EF4-FFF2-40B4-BE49-F238E27FC236}">
                <a16:creationId xmlns:a16="http://schemas.microsoft.com/office/drawing/2014/main" id="{B7E9AD00-8E23-4926-8B9A-B796072734D6}"/>
              </a:ext>
            </a:extLst>
          </p:cNvPr>
          <p:cNvPicPr>
            <a:picLocks noChangeAspect="1"/>
          </p:cNvPicPr>
          <p:nvPr/>
        </p:nvPicPr>
        <p:blipFill rotWithShape="1">
          <a:blip r:embed="rId2"/>
          <a:srcRect t="5824" r="-2" b="7607"/>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97649" y="659732"/>
            <a:ext cx="3851123" cy="1320800"/>
          </a:xfrm>
        </p:spPr>
        <p:txBody>
          <a:bodyPr vert="horz" lIns="91440" tIns="45720" rIns="91440" bIns="45720" rtlCol="0">
            <a:normAutofit/>
          </a:bodyPr>
          <a:lstStyle/>
          <a:p>
            <a:r>
              <a:rPr lang="en-US"/>
              <a:t>Authors problems</a:t>
            </a:r>
            <a:endParaRPr lang="ru-RU"/>
          </a:p>
        </p:txBody>
      </p:sp>
      <p:graphicFrame>
        <p:nvGraphicFramePr>
          <p:cNvPr id="6" name="Diagram 6">
            <a:extLst>
              <a:ext uri="{FF2B5EF4-FFF2-40B4-BE49-F238E27FC236}">
                <a16:creationId xmlns:a16="http://schemas.microsoft.com/office/drawing/2014/main" id="{CA317B36-2B29-430E-9E11-1BB1937EE223}"/>
              </a:ext>
            </a:extLst>
          </p:cNvPr>
          <p:cNvGraphicFramePr/>
          <p:nvPr>
            <p:extLst>
              <p:ext uri="{D42A27DB-BD31-4B8C-83A1-F6EECF244321}">
                <p14:modId xmlns:p14="http://schemas.microsoft.com/office/powerpoint/2010/main" val="3695029934"/>
              </p:ext>
            </p:extLst>
          </p:nvPr>
        </p:nvGraphicFramePr>
        <p:xfrm>
          <a:off x="567045" y="1408618"/>
          <a:ext cx="5705990" cy="4753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9990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05232" y="41870"/>
            <a:ext cx="8288032" cy="1096316"/>
          </a:xfrm>
        </p:spPr>
        <p:txBody>
          <a:bodyPr vert="horz" lIns="91440" tIns="45720" rIns="91440" bIns="45720" rtlCol="0" anchor="b">
            <a:normAutofit/>
          </a:bodyPr>
          <a:lstStyle/>
          <a:p>
            <a:pPr algn="ctr"/>
            <a:r>
              <a:rPr lang="en-US" sz="4800"/>
              <a:t>Advertisers Problems</a:t>
            </a:r>
            <a:endParaRPr lang="en-US" sz="4800" kern="1200">
              <a:latin typeface="+mj-lt"/>
            </a:endParaRPr>
          </a:p>
        </p:txBody>
      </p:sp>
      <p:pic>
        <p:nvPicPr>
          <p:cNvPr id="22" name="Picture 23">
            <a:extLst>
              <a:ext uri="{FF2B5EF4-FFF2-40B4-BE49-F238E27FC236}">
                <a16:creationId xmlns:a16="http://schemas.microsoft.com/office/drawing/2014/main" id="{DE0596D8-FF44-49D1-85C6-473767B2D2A1}"/>
              </a:ext>
            </a:extLst>
          </p:cNvPr>
          <p:cNvPicPr>
            <a:picLocks noChangeAspect="1"/>
          </p:cNvPicPr>
          <p:nvPr/>
        </p:nvPicPr>
        <p:blipFill>
          <a:blip r:embed="rId2"/>
          <a:stretch>
            <a:fillRect/>
          </a:stretch>
        </p:blipFill>
        <p:spPr>
          <a:xfrm>
            <a:off x="6006890" y="1771420"/>
            <a:ext cx="3299450" cy="32994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10" name="Diagram 6">
            <a:extLst>
              <a:ext uri="{FF2B5EF4-FFF2-40B4-BE49-F238E27FC236}">
                <a16:creationId xmlns:a16="http://schemas.microsoft.com/office/drawing/2014/main" id="{C7888830-AA04-4EE2-8003-20BE115CE683}"/>
              </a:ext>
            </a:extLst>
          </p:cNvPr>
          <p:cNvGraphicFramePr/>
          <p:nvPr>
            <p:extLst>
              <p:ext uri="{D42A27DB-BD31-4B8C-83A1-F6EECF244321}">
                <p14:modId xmlns:p14="http://schemas.microsoft.com/office/powerpoint/2010/main" val="1579212518"/>
              </p:ext>
            </p:extLst>
          </p:nvPr>
        </p:nvGraphicFramePr>
        <p:xfrm>
          <a:off x="1474427" y="1909933"/>
          <a:ext cx="3921307" cy="321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7976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7A11-0E43-4339-8694-F75362B64B4A}"/>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a:solidFill>
                  <a:srgbClr val="FFFFFF"/>
                </a:solidFill>
              </a:rPr>
              <a:t>Understanding user needs</a:t>
            </a:r>
          </a:p>
        </p:txBody>
      </p:sp>
      <p:pic>
        <p:nvPicPr>
          <p:cNvPr id="4" name="Picture 4" descr="Изображение выглядит как текст&#10;&#10;Описание создано с очень высокой степенью достоверности">
            <a:extLst>
              <a:ext uri="{FF2B5EF4-FFF2-40B4-BE49-F238E27FC236}">
                <a16:creationId xmlns:a16="http://schemas.microsoft.com/office/drawing/2014/main" id="{674DD1B6-493D-4DD2-A95C-5BFA18CA3A51}"/>
              </a:ext>
            </a:extLst>
          </p:cNvPr>
          <p:cNvPicPr>
            <a:picLocks noChangeAspect="1"/>
          </p:cNvPicPr>
          <p:nvPr/>
        </p:nvPicPr>
        <p:blipFill rotWithShape="1">
          <a:blip r:embed="rId2"/>
          <a:srcRect r="3972" b="8889"/>
          <a:stretch/>
        </p:blipFill>
        <p:spPr>
          <a:xfrm>
            <a:off x="812098" y="-1112"/>
            <a:ext cx="8240623" cy="5966292"/>
          </a:xfrm>
          <a:prstGeom prst="rect">
            <a:avLst/>
          </a:prstGeom>
          <a:ln>
            <a:noFill/>
          </a:ln>
          <a:effectLst>
            <a:softEdge rad="112500"/>
          </a:effectLst>
        </p:spPr>
      </p:pic>
    </p:spTree>
    <p:extLst>
      <p:ext uri="{BB962C8B-B14F-4D97-AF65-F5344CB8AC3E}">
        <p14:creationId xmlns:p14="http://schemas.microsoft.com/office/powerpoint/2010/main" val="1480859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56</Slides>
  <Notes>0</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Facet</vt:lpstr>
      <vt:lpstr>MemeNet</vt:lpstr>
      <vt:lpstr>PowerPoint Presentation</vt:lpstr>
      <vt:lpstr>Team composition and structure</vt:lpstr>
      <vt:lpstr>Analysis of the problem</vt:lpstr>
      <vt:lpstr>Problem Statement</vt:lpstr>
      <vt:lpstr>Users problems</vt:lpstr>
      <vt:lpstr>Authors problems</vt:lpstr>
      <vt:lpstr>Advertisers Problems</vt:lpstr>
      <vt:lpstr>Understanding user needs</vt:lpstr>
      <vt:lpstr>Pareto chart</vt:lpstr>
      <vt:lpstr>Pareto chart</vt:lpstr>
      <vt:lpstr>Pareto chart</vt:lpstr>
      <vt:lpstr>Boundaries of the solution system</vt:lpstr>
      <vt:lpstr>Restrictions</vt:lpstr>
      <vt:lpstr>System Decomposition</vt:lpstr>
      <vt:lpstr>System Decomposition</vt:lpstr>
      <vt:lpstr>Understanding user needs</vt:lpstr>
      <vt:lpstr>Interview</vt:lpstr>
      <vt:lpstr>Questioning</vt:lpstr>
      <vt:lpstr>Requirments</vt:lpstr>
      <vt:lpstr>Meeting and brain storm</vt:lpstr>
      <vt:lpstr>Timetable</vt:lpstr>
      <vt:lpstr>Bill of users rights</vt:lpstr>
      <vt:lpstr>Precedent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Marketing requirements</vt:lpstr>
      <vt:lpstr>Business opportunities</vt:lpstr>
      <vt:lpstr>Product strategy</vt:lpstr>
      <vt:lpstr>Market requirements</vt:lpstr>
      <vt:lpstr>Forecast for sales and revenues </vt:lpstr>
      <vt:lpstr>Estimated expenses and budget</vt:lpstr>
      <vt:lpstr>Segmentation of target market</vt:lpstr>
      <vt:lpstr>Competitive environment</vt:lpstr>
      <vt:lpstr>System requirements</vt:lpstr>
      <vt:lpstr>PowerPoint Presentation</vt:lpstr>
      <vt:lpstr>Scale managment</vt:lpstr>
      <vt:lpstr>PowerPoint Presentation</vt:lpstr>
      <vt:lpstr>Resources  Resources consist mainly of the work of developers, testers, designers, manuals.    </vt:lpstr>
      <vt:lpstr>PowerPoint Presentation</vt:lpstr>
      <vt:lpstr>Implementation time</vt:lpstr>
      <vt:lpstr>PowerPoint Presentation</vt:lpstr>
      <vt:lpstr>Refinement of the system's definition</vt:lpstr>
      <vt:lpstr>5.2 SRS packages</vt:lpstr>
      <vt:lpstr>PowerPoint Presentation</vt:lpstr>
      <vt:lpstr>CHARACTERISTICS OF ACTORS </vt:lpstr>
      <vt:lpstr>PowerPoint Presentation</vt:lpstr>
      <vt:lpstr>PowerPoint Presentation</vt:lpstr>
      <vt:lpstr>Trace matrix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2012-07-30T23:42:41Z</dcterms:created>
  <dcterms:modified xsi:type="dcterms:W3CDTF">2019-05-03T20:17:32Z</dcterms:modified>
</cp:coreProperties>
</file>